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78" r:id="rId14"/>
    <p:sldId id="268" r:id="rId16"/>
    <p:sldId id="277" r:id="rId17"/>
    <p:sldId id="270" r:id="rId18"/>
    <p:sldId id="271" r:id="rId19"/>
    <p:sldId id="272" r:id="rId20"/>
    <p:sldId id="279" r:id="rId21"/>
    <p:sldId id="274" r:id="rId22"/>
    <p:sldId id="276" r:id="rId23"/>
  </p:sldIdLst>
  <p:sldSz cx="12192000" cy="6858000"/>
  <p:notesSz cx="6858000" cy="9144000"/>
  <p:custDataLst>
    <p:tags r:id="rId27"/>
  </p:custData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59" d="100"/>
          <a:sy n="59" d="100"/>
        </p:scale>
        <p:origin x="-894"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 name="Shape 46"/>
          <p:cNvSpPr>
            <a:spLocks noGrp="1" noRot="1" noChangeAspect="1"/>
          </p:cNvSpPr>
          <p:nvPr>
            <p:ph type="sldImg"/>
          </p:nvPr>
        </p:nvSpPr>
        <p:spPr>
          <a:xfrm>
            <a:off x="1143000" y="685800"/>
            <a:ext cx="4572000" cy="3429000"/>
          </a:xfrm>
          <a:prstGeom prst="rect">
            <a:avLst/>
          </a:prstGeom>
        </p:spPr>
        <p:txBody>
          <a:bodyPr/>
          <a:lstStyle/>
          <a:p/>
        </p:txBody>
      </p:sp>
      <p:sp>
        <p:nvSpPr>
          <p:cNvPr id="47" name="Shape 47"/>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panose="020F0502020204030204"/>
      </a:defRPr>
    </a:lvl1pPr>
    <a:lvl2pPr indent="228600" latinLnBrk="0">
      <a:defRPr sz="1200">
        <a:latin typeface="+mj-lt"/>
        <a:ea typeface="+mj-ea"/>
        <a:cs typeface="+mj-cs"/>
        <a:sym typeface="Calibri" panose="020F0502020204030204"/>
      </a:defRPr>
    </a:lvl2pPr>
    <a:lvl3pPr indent="457200" latinLnBrk="0">
      <a:defRPr sz="1200">
        <a:latin typeface="+mj-lt"/>
        <a:ea typeface="+mj-ea"/>
        <a:cs typeface="+mj-cs"/>
        <a:sym typeface="Calibri" panose="020F0502020204030204"/>
      </a:defRPr>
    </a:lvl3pPr>
    <a:lvl4pPr indent="685800" latinLnBrk="0">
      <a:defRPr sz="1200">
        <a:latin typeface="+mj-lt"/>
        <a:ea typeface="+mj-ea"/>
        <a:cs typeface="+mj-cs"/>
        <a:sym typeface="Calibri" panose="020F0502020204030204"/>
      </a:defRPr>
    </a:lvl4pPr>
    <a:lvl5pPr indent="914400" latinLnBrk="0">
      <a:defRPr sz="1200">
        <a:latin typeface="+mj-lt"/>
        <a:ea typeface="+mj-ea"/>
        <a:cs typeface="+mj-cs"/>
        <a:sym typeface="Calibri" panose="020F0502020204030204"/>
      </a:defRPr>
    </a:lvl5pPr>
    <a:lvl6pPr indent="1143000" latinLnBrk="0">
      <a:defRPr sz="1200">
        <a:latin typeface="+mj-lt"/>
        <a:ea typeface="+mj-ea"/>
        <a:cs typeface="+mj-cs"/>
        <a:sym typeface="Calibri" panose="020F0502020204030204"/>
      </a:defRPr>
    </a:lvl6pPr>
    <a:lvl7pPr indent="1371600" latinLnBrk="0">
      <a:defRPr sz="1200">
        <a:latin typeface="+mj-lt"/>
        <a:ea typeface="+mj-ea"/>
        <a:cs typeface="+mj-cs"/>
        <a:sym typeface="Calibri" panose="020F0502020204030204"/>
      </a:defRPr>
    </a:lvl7pPr>
    <a:lvl8pPr indent="1600200" latinLnBrk="0">
      <a:defRPr sz="1200">
        <a:latin typeface="+mj-lt"/>
        <a:ea typeface="+mj-ea"/>
        <a:cs typeface="+mj-cs"/>
        <a:sym typeface="Calibri" panose="020F0502020204030204"/>
      </a:defRPr>
    </a:lvl8pPr>
    <a:lvl9pPr indent="1828800" latinLnBrk="0">
      <a:defRPr sz="1200">
        <a:latin typeface="+mj-lt"/>
        <a:ea typeface="+mj-ea"/>
        <a:cs typeface="+mj-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a:defRPr/>
            </a:pPr>
            <a:fld id="{79EACF20-6F08-4C94-95FE-3C0C8CFA8A5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a:defRPr/>
            </a:pPr>
            <a:fld id="{79EACF20-6F08-4C94-95FE-3C0C8CFA8A5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noRot="1" noChangeAspect="1"/>
          </p:cNvSpPr>
          <p:nvPr>
            <p:ph type="sldImg"/>
          </p:nvPr>
        </p:nvSpPr>
        <p:spPr>
          <a:xfrm>
            <a:off x="381000" y="685800"/>
            <a:ext cx="6096000" cy="3429000"/>
          </a:xfrm>
          <a:prstGeom prst="rect">
            <a:avLst/>
          </a:prstGeom>
        </p:spPr>
        <p:txBody>
          <a:bodyPr/>
          <a:lstStyle/>
          <a:p/>
        </p:txBody>
      </p:sp>
      <p:sp>
        <p:nvSpPr>
          <p:cNvPr id="262" name="Shape 262"/>
          <p:cNvSpPr>
            <a:spLocks noGrp="1"/>
          </p:cNvSpPr>
          <p:nvPr>
            <p:ph type="body" sz="quarter" idx="1"/>
          </p:nvPr>
        </p:nvSpPr>
        <p:spPr>
          <a:prstGeom prst="rect">
            <a:avLst/>
          </a:prstGeom>
        </p:spPr>
        <p:txBody>
          <a:bodyPr/>
          <a:lstStyle/>
          <a:p>
            <a:pPr>
              <a:defRPr>
                <a:latin typeface="+mn-lt"/>
                <a:ea typeface="+mn-ea"/>
                <a:cs typeface="+mn-cs"/>
                <a:sym typeface="Helvetica"/>
              </a:defRPr>
            </a:pPr>
            <a:r>
              <a:t>标注：</a:t>
            </a:r>
            <a:r>
              <a:rPr>
                <a:latin typeface="+mj-lt"/>
                <a:ea typeface="+mj-ea"/>
                <a:cs typeface="+mj-cs"/>
                <a:sym typeface="Calibri" panose="020F0502020204030204"/>
              </a:rPr>
              <a:t>ROSEN</a:t>
            </a:r>
            <a:r>
              <a:t>是南美第二大家纺零售商，分为线上和线下销售，产品档次为中高端全棉，在智利、秘鲁、阿根廷均设有店铺销售，年采购量约</a:t>
            </a:r>
            <a:r>
              <a:rPr>
                <a:latin typeface="+mj-lt"/>
                <a:ea typeface="+mj-ea"/>
                <a:cs typeface="+mj-cs"/>
                <a:sym typeface="Calibri" panose="020F0502020204030204"/>
              </a:rPr>
              <a:t>50</a:t>
            </a:r>
            <a:r>
              <a:t>万套</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a:defRPr/>
            </a:pPr>
            <a:fld id="{79EACF20-6F08-4C94-95FE-3C0C8CFA8A5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3" name="正文级别 1…"/>
          <p:cNvSpPr txBox="1">
            <a:spLocks noGrp="1"/>
          </p:cNvSpPr>
          <p:nvPr>
            <p:ph type="body" sz="quarter"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4" name="标题文本"/>
          <p:cNvSpPr txBox="1">
            <a:spLocks noGrp="1"/>
          </p:cNvSpPr>
          <p:nvPr>
            <p:ph type="title" hasCustomPrompt="1"/>
          </p:nvPr>
        </p:nvSpPr>
        <p:spPr>
          <a:prstGeom prst="rect">
            <a:avLst/>
          </a:prstGeom>
        </p:spPr>
        <p:txBody>
          <a:bodyPr/>
          <a:lstStyle/>
          <a:p>
            <a:r>
              <a:t>标题文本</a:t>
            </a:r>
          </a:p>
        </p:txBody>
      </p:sp>
      <p:sp>
        <p:nvSpPr>
          <p:cNvPr id="15"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p:cSld name="标题和内容">
    <p:spTree>
      <p:nvGrpSpPr>
        <p:cNvPr id="1" name=""/>
        <p:cNvGrpSpPr/>
        <p:nvPr/>
      </p:nvGrpSpPr>
      <p:grpSpPr>
        <a:xfrm>
          <a:off x="0" y="0"/>
          <a:ext cx="0" cy="0"/>
          <a:chOff x="0" y="0"/>
          <a:chExt cx="0" cy="0"/>
        </a:xfrm>
      </p:grpSpPr>
      <p:sp>
        <p:nvSpPr>
          <p:cNvPr id="22" name="标题文本"/>
          <p:cNvSpPr txBox="1">
            <a:spLocks noGrp="1"/>
          </p:cNvSpPr>
          <p:nvPr>
            <p:ph type="title" hasCustomPrompt="1"/>
          </p:nvPr>
        </p:nvSpPr>
        <p:spPr>
          <a:xfrm>
            <a:off x="350980" y="365125"/>
            <a:ext cx="11480803" cy="1325563"/>
          </a:xfrm>
          <a:prstGeom prst="rect">
            <a:avLst/>
          </a:prstGeom>
        </p:spPr>
        <p:txBody>
          <a:bodyPr/>
          <a:lstStyle/>
          <a:p>
            <a:r>
              <a:t>标题文本</a:t>
            </a:r>
          </a:p>
        </p:txBody>
      </p:sp>
      <p:sp>
        <p:nvSpPr>
          <p:cNvPr id="23" name="正文级别 1…"/>
          <p:cNvSpPr txBox="1">
            <a:spLocks noGrp="1"/>
          </p:cNvSpPr>
          <p:nvPr>
            <p:ph type="body" idx="1" hasCustomPrompt="1"/>
          </p:nvPr>
        </p:nvSpPr>
        <p:spPr>
          <a:xfrm>
            <a:off x="350980" y="1825625"/>
            <a:ext cx="11480803" cy="3559175"/>
          </a:xfrm>
          <a:prstGeom prst="rect">
            <a:avLst/>
          </a:prstGeom>
        </p:spPr>
        <p:txBody>
          <a:bodyPr/>
          <a:lstStyle>
            <a:lvl1pPr marL="228600" indent="-228600">
              <a:buSzPct val="100000"/>
              <a:buFont typeface="Arial" panose="020B0604020202020204"/>
              <a:buChar char="•"/>
              <a:defRPr sz="2800">
                <a:solidFill>
                  <a:srgbClr val="000000"/>
                </a:solidFill>
              </a:defRPr>
            </a:lvl1pPr>
            <a:lvl2pPr marL="723900" indent="-266700">
              <a:buSzPct val="100000"/>
              <a:buFont typeface="Arial" panose="020B0604020202020204"/>
              <a:buChar char="•"/>
              <a:defRPr sz="2800">
                <a:solidFill>
                  <a:srgbClr val="000000"/>
                </a:solidFill>
              </a:defRPr>
            </a:lvl2pPr>
            <a:lvl3pPr marL="1234440" indent="-320040">
              <a:buSzPct val="100000"/>
              <a:buFont typeface="Arial" panose="020B0604020202020204"/>
              <a:buChar char="•"/>
              <a:defRPr sz="2800">
                <a:solidFill>
                  <a:srgbClr val="000000"/>
                </a:solidFill>
              </a:defRPr>
            </a:lvl3pPr>
            <a:lvl4pPr marL="1727200" indent="-355600">
              <a:buSzPct val="100000"/>
              <a:buFont typeface="Arial" panose="020B0604020202020204"/>
              <a:buChar char="•"/>
              <a:defRPr sz="2800">
                <a:solidFill>
                  <a:srgbClr val="000000"/>
                </a:solidFill>
              </a:defRPr>
            </a:lvl4pPr>
            <a:lvl5pPr marL="2184400" indent="-355600">
              <a:buSzPct val="100000"/>
              <a:buFont typeface="Arial" panose="020B0604020202020204"/>
              <a:buChar char="•"/>
              <a:defRPr sz="2800">
                <a:solidFill>
                  <a:srgbClr val="000000"/>
                </a:solidFill>
              </a:defRPr>
            </a:lvl5pPr>
          </a:lstStyle>
          <a:p>
            <a:r>
              <a:t>正文级别 1</a:t>
            </a:r>
          </a:p>
          <a:p>
            <a:pPr lvl="1"/>
            <a:r>
              <a:t>正文级别 2</a:t>
            </a:r>
          </a:p>
          <a:p>
            <a:pPr lvl="2"/>
            <a:r>
              <a:t>正文级别 3</a:t>
            </a:r>
          </a:p>
          <a:p>
            <a:pPr lvl="3"/>
            <a:r>
              <a:t>正文级别 4</a:t>
            </a:r>
          </a:p>
          <a:p>
            <a:pPr lvl="4"/>
            <a:r>
              <a:t>正文级别 5</a:t>
            </a:r>
          </a:p>
        </p:txBody>
      </p:sp>
      <p:sp>
        <p:nvSpPr>
          <p:cNvPr id="24"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p:cSld name="垂直排列标题与&#10;文本">
    <p:spTree>
      <p:nvGrpSpPr>
        <p:cNvPr id="1" name=""/>
        <p:cNvGrpSpPr/>
        <p:nvPr/>
      </p:nvGrpSpPr>
      <p:grpSpPr>
        <a:xfrm>
          <a:off x="0" y="0"/>
          <a:ext cx="0" cy="0"/>
          <a:chOff x="0" y="0"/>
          <a:chExt cx="0" cy="0"/>
        </a:xfrm>
      </p:grpSpPr>
      <p:sp>
        <p:nvSpPr>
          <p:cNvPr id="31"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p:cSld name="空白">
    <p:spTree>
      <p:nvGrpSpPr>
        <p:cNvPr id="1" name=""/>
        <p:cNvGrpSpPr/>
        <p:nvPr/>
      </p:nvGrpSpPr>
      <p:grpSpPr>
        <a:xfrm>
          <a:off x="0" y="0"/>
          <a:ext cx="0" cy="0"/>
          <a:chOff x="0" y="0"/>
          <a:chExt cx="0" cy="0"/>
        </a:xfrm>
      </p:grpSpPr>
      <p:sp>
        <p:nvSpPr>
          <p:cNvPr id="38" name="矩形 5"/>
          <p:cNvSpPr/>
          <p:nvPr/>
        </p:nvSpPr>
        <p:spPr>
          <a:xfrm>
            <a:off x="342900" y="4000500"/>
            <a:ext cx="6527800" cy="2235200"/>
          </a:xfrm>
          <a:prstGeom prst="rect">
            <a:avLst/>
          </a:prstGeom>
          <a:solidFill>
            <a:srgbClr val="FFFFFF"/>
          </a:solidFill>
          <a:ln w="12700">
            <a:miter lim="400000"/>
          </a:ln>
        </p:spPr>
        <p:txBody>
          <a:bodyPr lIns="45718" tIns="45718" rIns="45718" bIns="45718" anchor="ctr"/>
          <a:lstStyle/>
          <a:p>
            <a:pPr algn="ctr">
              <a:defRPr>
                <a:solidFill>
                  <a:srgbClr val="FFFFFF"/>
                </a:solidFill>
                <a:latin typeface="+mj-lt"/>
                <a:ea typeface="+mj-ea"/>
                <a:cs typeface="+mj-cs"/>
                <a:sym typeface="Calibri" panose="020F0502020204030204"/>
              </a:defRPr>
            </a:pPr>
          </a:p>
        </p:txBody>
      </p:sp>
      <p:pic>
        <p:nvPicPr>
          <p:cNvPr id="39" name="图片 4" descr="图片 4"/>
          <p:cNvPicPr>
            <a:picLocks noChangeAspect="1"/>
          </p:cNvPicPr>
          <p:nvPr/>
        </p:nvPicPr>
        <p:blipFill>
          <a:blip r:embed="rId2" cstate="print"/>
          <a:stretch>
            <a:fillRect/>
          </a:stretch>
        </p:blipFill>
        <p:spPr>
          <a:xfrm>
            <a:off x="596900" y="5515312"/>
            <a:ext cx="4851400" cy="433704"/>
          </a:xfrm>
          <a:prstGeom prst="rect">
            <a:avLst/>
          </a:prstGeom>
          <a:ln w="12700">
            <a:miter lim="400000"/>
            <a:headEnd/>
            <a:tailEnd/>
          </a:ln>
        </p:spPr>
      </p:pic>
      <p:sp>
        <p:nvSpPr>
          <p:cNvPr id="40" name="幻灯片编号"/>
          <p:cNvSpPr txBox="1">
            <a:spLocks noGrp="1"/>
          </p:cNvSpPr>
          <p:nvPr>
            <p:ph type="sldNum" sz="quarter" idx="2"/>
          </p:nvPr>
        </p:nvSpPr>
        <p:spPr>
          <a:xfrm>
            <a:off x="8610600" y="6356350"/>
            <a:ext cx="335862" cy="333084"/>
          </a:xfrm>
          <a:prstGeom prst="rect">
            <a:avLst/>
          </a:prstGeom>
        </p:spPr>
        <p:txBody>
          <a:bodyPr anchor="t"/>
          <a:lstStyle>
            <a:lvl1pPr algn="l">
              <a:defRPr sz="1800"/>
            </a:lvl1p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标题，文本与两项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3.png"/><Relationship Id="rId6" Type="http://schemas.openxmlformats.org/officeDocument/2006/relationships/image" Target="../media/image2.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cstate="print"/>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50519" y="5346700"/>
            <a:ext cx="8539482" cy="1206500"/>
          </a:xfrm>
          <a:prstGeom prst="rect">
            <a:avLst/>
          </a:prstGeom>
          <a:solidFill>
            <a:srgbClr val="FFFFFF"/>
          </a:solidFill>
          <a:ln w="12700">
            <a:miter lim="400000"/>
          </a:ln>
        </p:spPr>
        <p:txBody>
          <a:bodyPr lIns="45718" tIns="45718" rIns="45718" bIns="45718" anchor="ctr"/>
          <a:lstStyle/>
          <a:p>
            <a:pPr algn="ctr">
              <a:defRPr>
                <a:solidFill>
                  <a:srgbClr val="FFFFFF"/>
                </a:solidFill>
                <a:latin typeface="+mj-lt"/>
                <a:ea typeface="+mj-ea"/>
                <a:cs typeface="+mj-cs"/>
                <a:sym typeface="Calibri" panose="020F0502020204030204"/>
              </a:defRPr>
            </a:pPr>
          </a:p>
        </p:txBody>
      </p:sp>
      <p:pic>
        <p:nvPicPr>
          <p:cNvPr id="3" name="图片 4" descr="图片 4"/>
          <p:cNvPicPr>
            <a:picLocks noChangeAspect="1"/>
          </p:cNvPicPr>
          <p:nvPr/>
        </p:nvPicPr>
        <p:blipFill>
          <a:blip r:embed="rId7" cstate="print"/>
          <a:stretch>
            <a:fillRect/>
          </a:stretch>
        </p:blipFill>
        <p:spPr>
          <a:xfrm>
            <a:off x="577850" y="5626100"/>
            <a:ext cx="2654300" cy="762000"/>
          </a:xfrm>
          <a:prstGeom prst="rect">
            <a:avLst/>
          </a:prstGeom>
          <a:ln w="12700">
            <a:miter lim="400000"/>
            <a:headEnd/>
            <a:tailEnd/>
          </a:ln>
        </p:spPr>
      </p:pic>
      <p:sp>
        <p:nvSpPr>
          <p:cNvPr id="4" name="正文级别 1…"/>
          <p:cNvSpPr txBox="1">
            <a:spLocks noGrp="1"/>
          </p:cNvSpPr>
          <p:nvPr>
            <p:ph type="body" idx="1"/>
          </p:nvPr>
        </p:nvSpPr>
        <p:spPr>
          <a:xfrm>
            <a:off x="350520" y="4497704"/>
            <a:ext cx="11481435" cy="1128398"/>
          </a:xfrm>
          <a:prstGeom prst="rect">
            <a:avLst/>
          </a:prstGeom>
          <a:ln w="12700">
            <a:miter lim="400000"/>
          </a:ln>
        </p:spPr>
        <p:txBody>
          <a:bodyPr lIns="45718" tIns="45718" rIns="45718" bIns="45718">
            <a:normAutofit/>
          </a:bodyPr>
          <a:lstStyle/>
          <a:p>
            <a:r>
              <a:t>正文级别 1</a:t>
            </a:r>
          </a:p>
          <a:p>
            <a:pPr lvl="1"/>
            <a:r>
              <a:t>正文级别 2</a:t>
            </a:r>
          </a:p>
          <a:p>
            <a:pPr lvl="2"/>
            <a:r>
              <a:t>正文级别 3</a:t>
            </a:r>
          </a:p>
          <a:p>
            <a:pPr lvl="3"/>
            <a:r>
              <a:t>正文级别 4</a:t>
            </a:r>
          </a:p>
          <a:p>
            <a:pPr lvl="4"/>
            <a:r>
              <a:t>正文级别 5</a:t>
            </a:r>
          </a:p>
        </p:txBody>
      </p:sp>
      <p:sp>
        <p:nvSpPr>
          <p:cNvPr id="5" name="标题文本"/>
          <p:cNvSpPr txBox="1">
            <a:spLocks noGrp="1"/>
          </p:cNvSpPr>
          <p:nvPr>
            <p:ph type="title"/>
          </p:nvPr>
        </p:nvSpPr>
        <p:spPr>
          <a:xfrm>
            <a:off x="351154" y="2808602"/>
            <a:ext cx="11480801" cy="1525273"/>
          </a:xfrm>
          <a:prstGeom prst="rect">
            <a:avLst/>
          </a:prstGeom>
          <a:ln w="12700">
            <a:miter lim="400000"/>
          </a:ln>
        </p:spPr>
        <p:txBody>
          <a:bodyPr lIns="45718" tIns="45718" rIns="45718" bIns="45718" anchor="ctr">
            <a:normAutofit/>
          </a:bodyPr>
          <a:lstStyle/>
          <a:p>
            <a:r>
              <a:t>标题文本</a:t>
            </a:r>
          </a:p>
        </p:txBody>
      </p:sp>
      <p:sp>
        <p:nvSpPr>
          <p:cNvPr id="6" name="幻灯片编号"/>
          <p:cNvSpPr txBox="1">
            <a:spLocks noGrp="1"/>
          </p:cNvSpPr>
          <p:nvPr>
            <p:ph type="sldNum" sz="quarter" idx="2"/>
          </p:nvPr>
        </p:nvSpPr>
        <p:spPr>
          <a:xfrm>
            <a:off x="8478981" y="6232199"/>
            <a:ext cx="258620" cy="248302"/>
          </a:xfrm>
          <a:prstGeom prst="rect">
            <a:avLst/>
          </a:prstGeom>
          <a:ln w="12700">
            <a:miter lim="400000"/>
          </a:ln>
        </p:spPr>
        <p:txBody>
          <a:bodyPr wrap="none" lIns="45718" tIns="45718" rIns="45718" bIns="45718" anchor="ctr">
            <a:spAutoFit/>
          </a:bodyPr>
          <a:lstStyle>
            <a:lvl1pPr algn="r">
              <a:defRPr sz="1200">
                <a:latin typeface="+mj-lt"/>
                <a:ea typeface="+mj-ea"/>
                <a:cs typeface="+mj-cs"/>
                <a:sym typeface="Calibri" panose="020F0502020204030204"/>
              </a:defRPr>
            </a:lvl1pPr>
          </a:lstStyle>
          <a:p>
            <a:fld id="{86CB4B4D-7CA3-9044-876B-883B54F8677D}"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9pPr>
    </p:titleStyle>
    <p:bodyStyle>
      <a:lvl1pPr marL="0" marR="0" indent="0" algn="l" defTabSz="914400" rtl="0" latinLnBrk="0">
        <a:lnSpc>
          <a:spcPct val="90000"/>
        </a:lnSpc>
        <a:spcBef>
          <a:spcPts val="1000"/>
        </a:spcBef>
        <a:spcAft>
          <a:spcPts val="0"/>
        </a:spcAft>
        <a:buClrTx/>
        <a:buSzTx/>
        <a:buFontTx/>
        <a:buNone/>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1pPr>
      <a:lvl2pPr marL="0" marR="0" indent="0" algn="l" defTabSz="914400" rtl="0" latinLnBrk="0">
        <a:lnSpc>
          <a:spcPct val="90000"/>
        </a:lnSpc>
        <a:spcBef>
          <a:spcPts val="1000"/>
        </a:spcBef>
        <a:spcAft>
          <a:spcPts val="0"/>
        </a:spcAft>
        <a:buClrTx/>
        <a:buSzTx/>
        <a:buFontTx/>
        <a:buNone/>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2pPr>
      <a:lvl3pPr marL="0" marR="0" indent="0" algn="l" defTabSz="914400" rtl="0" latinLnBrk="0">
        <a:lnSpc>
          <a:spcPct val="90000"/>
        </a:lnSpc>
        <a:spcBef>
          <a:spcPts val="1000"/>
        </a:spcBef>
        <a:spcAft>
          <a:spcPts val="0"/>
        </a:spcAft>
        <a:buClrTx/>
        <a:buSzTx/>
        <a:buFontTx/>
        <a:buNone/>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3pPr>
      <a:lvl4pPr marL="0" marR="0" indent="0" algn="l" defTabSz="914400" rtl="0" latinLnBrk="0">
        <a:lnSpc>
          <a:spcPct val="90000"/>
        </a:lnSpc>
        <a:spcBef>
          <a:spcPts val="1000"/>
        </a:spcBef>
        <a:spcAft>
          <a:spcPts val="0"/>
        </a:spcAft>
        <a:buClrTx/>
        <a:buSzTx/>
        <a:buFontTx/>
        <a:buNone/>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4pPr>
      <a:lvl5pPr marL="0" marR="0" indent="0" algn="l" defTabSz="914400" rtl="0" latinLnBrk="0">
        <a:lnSpc>
          <a:spcPct val="90000"/>
        </a:lnSpc>
        <a:spcBef>
          <a:spcPts val="1000"/>
        </a:spcBef>
        <a:spcAft>
          <a:spcPts val="0"/>
        </a:spcAft>
        <a:buClrTx/>
        <a:buSzTx/>
        <a:buFontTx/>
        <a:buNone/>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5pPr>
      <a:lvl6pPr marL="2590800" marR="0" indent="-304800" algn="l" defTabSz="914400" rtl="0" latinLnBrk="0">
        <a:lnSpc>
          <a:spcPct val="90000"/>
        </a:lnSpc>
        <a:spcBef>
          <a:spcPts val="1000"/>
        </a:spcBef>
        <a:spcAft>
          <a:spcPts val="0"/>
        </a:spcAft>
        <a:buClrTx/>
        <a:buSzPct val="100000"/>
        <a:buFontTx/>
        <a:buChar char="•"/>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6pPr>
      <a:lvl7pPr marL="3048000" marR="0" indent="-304800" algn="l" defTabSz="914400" rtl="0" latinLnBrk="0">
        <a:lnSpc>
          <a:spcPct val="90000"/>
        </a:lnSpc>
        <a:spcBef>
          <a:spcPts val="1000"/>
        </a:spcBef>
        <a:spcAft>
          <a:spcPts val="0"/>
        </a:spcAft>
        <a:buClrTx/>
        <a:buSzPct val="100000"/>
        <a:buFontTx/>
        <a:buChar char="•"/>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7pPr>
      <a:lvl8pPr marL="3505200" marR="0" indent="-304800" algn="l" defTabSz="914400" rtl="0" latinLnBrk="0">
        <a:lnSpc>
          <a:spcPct val="90000"/>
        </a:lnSpc>
        <a:spcBef>
          <a:spcPts val="1000"/>
        </a:spcBef>
        <a:spcAft>
          <a:spcPts val="0"/>
        </a:spcAft>
        <a:buClrTx/>
        <a:buSzPct val="100000"/>
        <a:buFontTx/>
        <a:buChar char="•"/>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8pPr>
      <a:lvl9pPr marL="3962400" marR="0" indent="-304800" algn="l" defTabSz="914400" rtl="0" latinLnBrk="0">
        <a:lnSpc>
          <a:spcPct val="90000"/>
        </a:lnSpc>
        <a:spcBef>
          <a:spcPts val="1000"/>
        </a:spcBef>
        <a:spcAft>
          <a:spcPts val="0"/>
        </a:spcAft>
        <a:buClrTx/>
        <a:buSzPct val="100000"/>
        <a:buFontTx/>
        <a:buChar char="•"/>
        <a:defRPr sz="2400" b="0" i="0" u="none" strike="noStrike" cap="none" spc="0" baseline="0">
          <a:solidFill>
            <a:srgbClr val="808080"/>
          </a:solidFill>
          <a:uFillTx/>
          <a:latin typeface="微软雅黑" panose="020B0503020204020204" charset="-122"/>
          <a:ea typeface="微软雅黑" panose="020B0503020204020204" charset="-122"/>
          <a:cs typeface="微软雅黑" panose="020B0503020204020204" charset="-122"/>
          <a:sym typeface="微软雅黑" panose="020B0503020204020204" charset="-122"/>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1pPr>
      <a:lvl2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2pPr>
      <a:lvl3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3pPr>
      <a:lvl4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4pPr>
      <a:lvl5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5pPr>
      <a:lvl6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6pPr>
      <a:lvl7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7pPr>
      <a:lvl8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8pPr>
      <a:lvl9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jpeg"/></Relationships>
</file>

<file path=ppt/slides/_rels/slide12.xml.rels><?xml version="1.0" encoding="UTF-8" standalone="yes"?>
<Relationships xmlns="http://schemas.openxmlformats.org/package/2006/relationships"><Relationship Id="rId9" Type="http://schemas.openxmlformats.org/officeDocument/2006/relationships/image" Target="../media/image52.jpeg"/><Relationship Id="rId8" Type="http://schemas.openxmlformats.org/officeDocument/2006/relationships/image" Target="../media/image51.jpeg"/><Relationship Id="rId7" Type="http://schemas.openxmlformats.org/officeDocument/2006/relationships/image" Target="../media/image50.png"/><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1" Type="http://schemas.openxmlformats.org/officeDocument/2006/relationships/notesSlide" Target="../notesSlides/notesSlide1.xml"/><Relationship Id="rId10" Type="http://schemas.openxmlformats.org/officeDocument/2006/relationships/slideLayout" Target="../slideLayouts/slideLayout5.xml"/><Relationship Id="rId1" Type="http://schemas.openxmlformats.org/officeDocument/2006/relationships/image" Target="../media/image44.png"/></Relationships>
</file>

<file path=ppt/slides/_rels/slide13.xml.rels><?xml version="1.0" encoding="UTF-8" standalone="yes"?>
<Relationships xmlns="http://schemas.openxmlformats.org/package/2006/relationships"><Relationship Id="rId9" Type="http://schemas.openxmlformats.org/officeDocument/2006/relationships/image" Target="../media/image61.jpeg"/><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image" Target="../media/image54.png"/><Relationship Id="rId10" Type="http://schemas.openxmlformats.org/officeDocument/2006/relationships/slideLayout" Target="../slideLayouts/slideLayout2.xml"/><Relationship Id="rId1" Type="http://schemas.openxmlformats.org/officeDocument/2006/relationships/image" Target="../media/image53.png"/></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image" Target="../media/image69.png"/><Relationship Id="rId7" Type="http://schemas.openxmlformats.org/officeDocument/2006/relationships/image" Target="../media/image68.png"/><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63.png"/><Relationship Id="rId10" Type="http://schemas.openxmlformats.org/officeDocument/2006/relationships/notesSlide" Target="../notesSlides/notesSlide2.xml"/><Relationship Id="rId1" Type="http://schemas.openxmlformats.org/officeDocument/2006/relationships/image" Target="../media/image62.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77.jpeg"/><Relationship Id="rId7" Type="http://schemas.openxmlformats.org/officeDocument/2006/relationships/image" Target="../media/image76.png"/><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image" Target="../media/image78.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87.png"/><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jpeg"/><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image" Target="../media/image81.pn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5.xml"/><Relationship Id="rId5" Type="http://schemas.openxmlformats.org/officeDocument/2006/relationships/image" Target="../media/image92.jpeg"/><Relationship Id="rId4" Type="http://schemas.openxmlformats.org/officeDocument/2006/relationships/image" Target="../media/image91.png"/><Relationship Id="rId3" Type="http://schemas.openxmlformats.org/officeDocument/2006/relationships/image" Target="../media/image90.jpeg"/><Relationship Id="rId2" Type="http://schemas.openxmlformats.org/officeDocument/2006/relationships/image" Target="../media/image89.png"/><Relationship Id="rId1" Type="http://schemas.openxmlformats.org/officeDocument/2006/relationships/image" Target="../media/image88.png"/></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0.jpeg"/><Relationship Id="rId7" Type="http://schemas.openxmlformats.org/officeDocument/2006/relationships/image" Target="../media/image99.jpeg"/><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png"/><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image" Target="../media/image9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6" Type="http://schemas.openxmlformats.org/officeDocument/2006/relationships/slideLayout" Target="../slideLayouts/slideLayout2.xml"/><Relationship Id="rId15" Type="http://schemas.openxmlformats.org/officeDocument/2006/relationships/image" Target="../media/image19.png"/><Relationship Id="rId14" Type="http://schemas.openxmlformats.org/officeDocument/2006/relationships/image" Target="../media/image18.png"/><Relationship Id="rId13" Type="http://schemas.openxmlformats.org/officeDocument/2006/relationships/image" Target="../media/image17.png"/><Relationship Id="rId12" Type="http://schemas.openxmlformats.org/officeDocument/2006/relationships/image" Target="../media/image16.jpeg"/><Relationship Id="rId11" Type="http://schemas.openxmlformats.org/officeDocument/2006/relationships/image" Target="../media/image15.png"/><Relationship Id="rId10" Type="http://schemas.openxmlformats.org/officeDocument/2006/relationships/image" Target="../media/image14.png"/><Relationship Id="rId1" Type="http://schemas.openxmlformats.org/officeDocument/2006/relationships/hyperlink" Target="https://www.youtube.com/watch?v=T8tOVofBEGs" TargetMode="Externa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jpe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6.pn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cstate="print"/>
          <a:srcRect/>
          <a:stretch>
            <a:fillRect/>
          </a:stretch>
        </a:blipFill>
        <a:effectLst/>
      </p:bgPr>
    </p:bg>
    <p:spTree>
      <p:nvGrpSpPr>
        <p:cNvPr id="1" name=""/>
        <p:cNvGrpSpPr/>
        <p:nvPr/>
      </p:nvGrpSpPr>
      <p:grpSpPr>
        <a:xfrm>
          <a:off x="0" y="0"/>
          <a:ext cx="0" cy="0"/>
          <a:chOff x="0" y="0"/>
          <a:chExt cx="0" cy="0"/>
        </a:xfrm>
      </p:grpSpPr>
      <p:sp>
        <p:nvSpPr>
          <p:cNvPr id="49" name="标题 2"/>
          <p:cNvSpPr txBox="1">
            <a:spLocks noGrp="1"/>
          </p:cNvSpPr>
          <p:nvPr>
            <p:ph type="ctrTitle"/>
          </p:nvPr>
        </p:nvSpPr>
        <p:spPr>
          <a:xfrm>
            <a:off x="269511" y="1748538"/>
            <a:ext cx="11481435" cy="2625508"/>
          </a:xfrm>
          <a:prstGeom prst="rect">
            <a:avLst/>
          </a:prstGeom>
        </p:spPr>
        <p:txBody>
          <a:bodyPr/>
          <a:lstStyle>
            <a:lvl1pPr>
              <a:defRPr sz="5400" b="1">
                <a:solidFill>
                  <a:srgbClr val="222A35"/>
                </a:solidFill>
                <a:effectLst>
                  <a:outerShdw blurRad="38100" dist="38100" dir="2700000" rotWithShape="0">
                    <a:srgbClr val="000000">
                      <a:alpha val="43137"/>
                    </a:srgbClr>
                  </a:outerShdw>
                </a:effectLst>
              </a:defRPr>
            </a:lvl1pPr>
          </a:lstStyle>
          <a:p>
            <a:r>
              <a:t>TEVEL GROUP-COMPANY INTRODUCTION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标题 1"/>
          <p:cNvSpPr txBox="1">
            <a:spLocks noGrp="1"/>
          </p:cNvSpPr>
          <p:nvPr>
            <p:ph type="title"/>
          </p:nvPr>
        </p:nvSpPr>
        <p:spPr>
          <a:xfrm>
            <a:off x="269091" y="201349"/>
            <a:ext cx="11480805" cy="1325563"/>
          </a:xfrm>
          <a:prstGeom prst="rect">
            <a:avLst/>
          </a:prstGeom>
        </p:spPr>
        <p:txBody>
          <a:bodyPr/>
          <a:lstStyle/>
          <a:p>
            <a:pPr>
              <a:defRPr sz="3600" b="1"/>
            </a:pPr>
            <a:r>
              <a:rPr sz="2400" dirty="0"/>
              <a:t>BRAND</a:t>
            </a:r>
            <a:br>
              <a:rPr dirty="0"/>
            </a:br>
            <a:endParaRPr dirty="0"/>
          </a:p>
        </p:txBody>
      </p:sp>
      <p:pic>
        <p:nvPicPr>
          <p:cNvPr id="205" name="Picture 1" descr="Picture 1"/>
          <p:cNvPicPr>
            <a:picLocks noChangeAspect="1"/>
          </p:cNvPicPr>
          <p:nvPr/>
        </p:nvPicPr>
        <p:blipFill>
          <a:blip r:embed="rId1" cstate="print"/>
          <a:stretch>
            <a:fillRect/>
          </a:stretch>
        </p:blipFill>
        <p:spPr>
          <a:xfrm>
            <a:off x="668738" y="1181479"/>
            <a:ext cx="10631610" cy="5438484"/>
          </a:xfrm>
          <a:prstGeom prst="rect">
            <a:avLst/>
          </a:prstGeom>
          <a:ln w="12700">
            <a:miter lim="400000"/>
            <a:headEnd/>
            <a:tailEnd/>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标题 1"/>
          <p:cNvSpPr txBox="1">
            <a:spLocks noGrp="1"/>
          </p:cNvSpPr>
          <p:nvPr>
            <p:ph type="title"/>
          </p:nvPr>
        </p:nvSpPr>
        <p:spPr>
          <a:xfrm>
            <a:off x="269091" y="-481052"/>
            <a:ext cx="11480805" cy="1325564"/>
          </a:xfrm>
          <a:prstGeom prst="rect">
            <a:avLst/>
          </a:prstGeom>
        </p:spPr>
        <p:txBody>
          <a:bodyPr>
            <a:normAutofit/>
          </a:bodyPr>
          <a:lstStyle/>
          <a:p>
            <a:pPr>
              <a:defRPr b="1" i="1" u="sng"/>
            </a:pPr>
            <a:br>
              <a:rPr sz="2400" dirty="0"/>
            </a:br>
            <a:r>
              <a:rPr sz="2400" i="0" u="none" dirty="0"/>
              <a:t>INTERNATIONAL TRADE</a:t>
            </a:r>
            <a:endParaRPr sz="2400" i="0" u="none" dirty="0"/>
          </a:p>
        </p:txBody>
      </p:sp>
      <p:pic>
        <p:nvPicPr>
          <p:cNvPr id="208" name="Picture 2" descr="Picture 2"/>
          <p:cNvPicPr>
            <a:picLocks noChangeAspect="1"/>
          </p:cNvPicPr>
          <p:nvPr/>
        </p:nvPicPr>
        <p:blipFill>
          <a:blip r:embed="rId1" cstate="print"/>
          <a:stretch>
            <a:fillRect/>
          </a:stretch>
        </p:blipFill>
        <p:spPr>
          <a:xfrm>
            <a:off x="-54597" y="834426"/>
            <a:ext cx="12246597" cy="6023574"/>
          </a:xfrm>
          <a:prstGeom prst="rect">
            <a:avLst/>
          </a:prstGeom>
          <a:ln w="12700">
            <a:miter lim="400000"/>
            <a:headEnd/>
            <a:tailEnd/>
          </a:ln>
        </p:spPr>
      </p:pic>
    </p:spTree>
  </p:cSld>
  <p:clrMapOvr>
    <a:masterClrMapping/>
  </p:clrMapOvr>
  <mc:AlternateContent xmlns:mc="http://schemas.openxmlformats.org/markup-compatibility/2006">
    <mc:Choice xmlns:p14="http://schemas.microsoft.com/office/powerpoint/2010/main" Requires="p14">
      <p:transition spd="med" p14:dur="1000">
        <p:fade/>
      </p:transition>
    </mc:Choice>
    <mc:Fallback>
      <p:transition spd="med">
        <p:fade/>
      </p:transition>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indefinite" fill="hold"/>
                                        <p:tgtEl>
                                          <p:spTgt spid="208"/>
                                        </p:tgtEl>
                                        <p:attrNameLst>
                                          <p:attrName>style.visibility</p:attrName>
                                        </p:attrNameLst>
                                      </p:cBhvr>
                                      <p:to>
                                        <p:strVal val="visible"/>
                                      </p:to>
                                    </p:set>
                                    <p:anim calcmode="lin" valueType="num">
                                      <p:cBhvr>
                                        <p:cTn id="7" dur="500" fill="hold"/>
                                        <p:tgtEl>
                                          <p:spTgt spid="208"/>
                                        </p:tgtEl>
                                        <p:attrNameLst>
                                          <p:attrName>ppt_x</p:attrName>
                                        </p:attrNameLst>
                                      </p:cBhvr>
                                      <p:tavLst>
                                        <p:tav tm="0">
                                          <p:val>
                                            <p:strVal val="#ppt_x"/>
                                          </p:val>
                                        </p:tav>
                                        <p:tav tm="100000">
                                          <p:val>
                                            <p:strVal val="#ppt_x"/>
                                          </p:val>
                                        </p:tav>
                                      </p:tavLst>
                                    </p:anim>
                                    <p:anim calcmode="lin" valueType="num">
                                      <p:cBhvr>
                                        <p:cTn id="8" dur="500" fill="hold"/>
                                        <p:tgtEl>
                                          <p:spTgt spid="2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 name="Picture 2" descr="C:/Users/admin/AppData/Local/Temp/picturecompress_20211027173140/output_33.pngoutput_33"/>
          <p:cNvPicPr>
            <a:picLocks noChangeAspect="1"/>
          </p:cNvPicPr>
          <p:nvPr/>
        </p:nvPicPr>
        <p:blipFill>
          <a:blip r:embed="rId1" cstate="print"/>
          <a:stretch>
            <a:fillRect/>
          </a:stretch>
        </p:blipFill>
        <p:spPr>
          <a:xfrm>
            <a:off x="8616280" y="4653136"/>
            <a:ext cx="2377353" cy="881083"/>
          </a:xfrm>
          <a:prstGeom prst="rect">
            <a:avLst/>
          </a:prstGeom>
          <a:ln w="12700">
            <a:miter lim="400000"/>
            <a:headEnd/>
            <a:tailEnd/>
          </a:ln>
        </p:spPr>
      </p:pic>
      <p:pic>
        <p:nvPicPr>
          <p:cNvPr id="211" name="Picture 2" descr="C:/Users/admin/AppData/Local/Temp/picturecompress_20211027173140/output_34.pngoutput_34"/>
          <p:cNvPicPr>
            <a:picLocks noChangeAspect="1"/>
          </p:cNvPicPr>
          <p:nvPr/>
        </p:nvPicPr>
        <p:blipFill>
          <a:blip r:embed="rId2" cstate="print"/>
          <a:stretch>
            <a:fillRect/>
          </a:stretch>
        </p:blipFill>
        <p:spPr>
          <a:xfrm>
            <a:off x="191344" y="2996952"/>
            <a:ext cx="2111342" cy="900545"/>
          </a:xfrm>
          <a:prstGeom prst="rect">
            <a:avLst/>
          </a:prstGeom>
          <a:ln w="12700">
            <a:miter lim="400000"/>
            <a:headEnd/>
            <a:tailEnd/>
          </a:ln>
        </p:spPr>
      </p:pic>
      <p:pic>
        <p:nvPicPr>
          <p:cNvPr id="212" name="Picture 6" descr="C:/Users/admin/AppData/Local/Temp/picturecompress_20211027173140/output_35.pngoutput_35"/>
          <p:cNvPicPr>
            <a:picLocks noChangeAspect="1"/>
          </p:cNvPicPr>
          <p:nvPr/>
        </p:nvPicPr>
        <p:blipFill>
          <a:blip r:embed="rId3" cstate="print"/>
          <a:stretch>
            <a:fillRect/>
          </a:stretch>
        </p:blipFill>
        <p:spPr>
          <a:xfrm>
            <a:off x="8328248" y="1196752"/>
            <a:ext cx="2593709" cy="1081929"/>
          </a:xfrm>
          <a:prstGeom prst="rect">
            <a:avLst/>
          </a:prstGeom>
          <a:ln w="12700">
            <a:miter lim="400000"/>
            <a:headEnd/>
            <a:tailEnd/>
          </a:ln>
        </p:spPr>
      </p:pic>
      <p:pic>
        <p:nvPicPr>
          <p:cNvPr id="213" name="Picture 10" descr="C:/Users/admin/AppData/Local/Temp/picturecompress_20211027173140/output_36.pngoutput_36"/>
          <p:cNvPicPr>
            <a:picLocks noChangeAspect="1"/>
          </p:cNvPicPr>
          <p:nvPr/>
        </p:nvPicPr>
        <p:blipFill>
          <a:blip r:embed="rId4" cstate="print"/>
          <a:srcRect/>
          <a:stretch>
            <a:fillRect/>
          </a:stretch>
        </p:blipFill>
        <p:spPr>
          <a:xfrm>
            <a:off x="8328248" y="3068960"/>
            <a:ext cx="2897359" cy="516300"/>
          </a:xfrm>
          <a:prstGeom prst="rect">
            <a:avLst/>
          </a:prstGeom>
          <a:ln w="12700">
            <a:miter lim="400000"/>
            <a:headEnd/>
            <a:tailEnd/>
          </a:ln>
        </p:spPr>
      </p:pic>
      <p:pic>
        <p:nvPicPr>
          <p:cNvPr id="214" name="Picture 1" descr="C:/Users/admin/AppData/Local/Temp/picturecompress_20211027173140/output_37.pngoutput_37"/>
          <p:cNvPicPr>
            <a:picLocks noChangeAspect="1"/>
          </p:cNvPicPr>
          <p:nvPr/>
        </p:nvPicPr>
        <p:blipFill>
          <a:blip r:embed="rId5" cstate="print"/>
          <a:stretch>
            <a:fillRect/>
          </a:stretch>
        </p:blipFill>
        <p:spPr>
          <a:xfrm>
            <a:off x="4655840" y="4797152"/>
            <a:ext cx="2612684" cy="948565"/>
          </a:xfrm>
          <a:prstGeom prst="rect">
            <a:avLst/>
          </a:prstGeom>
          <a:ln w="12700">
            <a:miter lim="400000"/>
            <a:headEnd/>
            <a:tailEnd/>
          </a:ln>
        </p:spPr>
      </p:pic>
      <p:pic>
        <p:nvPicPr>
          <p:cNvPr id="4" name="图片 3" descr="C:/Users/admin/AppData/Local/Temp/picturecompress_20211027173140/output_38.jpgoutput_38"/>
          <p:cNvPicPr>
            <a:picLocks noChangeAspect="1"/>
          </p:cNvPicPr>
          <p:nvPr/>
        </p:nvPicPr>
        <p:blipFill>
          <a:blip r:embed="rId6" cstate="print"/>
          <a:stretch>
            <a:fillRect/>
          </a:stretch>
        </p:blipFill>
        <p:spPr>
          <a:xfrm>
            <a:off x="1775520" y="1124744"/>
            <a:ext cx="1875692" cy="1900314"/>
          </a:xfrm>
          <a:prstGeom prst="rect">
            <a:avLst/>
          </a:prstGeom>
        </p:spPr>
      </p:pic>
      <p:pic>
        <p:nvPicPr>
          <p:cNvPr id="215" name="Picture 11" descr="C:/Users/admin/AppData/Local/Temp/picturecompress_20211027173325/output_1.pngoutput_1"/>
          <p:cNvPicPr>
            <a:picLocks noChangeAspect="1"/>
          </p:cNvPicPr>
          <p:nvPr/>
        </p:nvPicPr>
        <p:blipFill>
          <a:blip r:embed="rId7" cstate="print"/>
          <a:stretch>
            <a:fillRect/>
          </a:stretch>
        </p:blipFill>
        <p:spPr>
          <a:xfrm>
            <a:off x="1847528" y="4365104"/>
            <a:ext cx="2192001" cy="849892"/>
          </a:xfrm>
          <a:prstGeom prst="rect">
            <a:avLst/>
          </a:prstGeom>
          <a:ln w="12700">
            <a:miter lim="400000"/>
            <a:headEnd/>
            <a:tailEnd/>
          </a:ln>
        </p:spPr>
      </p:pic>
      <p:pic>
        <p:nvPicPr>
          <p:cNvPr id="2" name="图片 1" descr="C:/Users/admin/AppData/Local/Temp/picturecompress_20211027173140/output_40.jpgoutput_40"/>
          <p:cNvPicPr>
            <a:picLocks noChangeAspect="1"/>
          </p:cNvPicPr>
          <p:nvPr/>
        </p:nvPicPr>
        <p:blipFill>
          <a:blip r:embed="rId8" cstate="print"/>
          <a:stretch>
            <a:fillRect/>
          </a:stretch>
        </p:blipFill>
        <p:spPr>
          <a:xfrm>
            <a:off x="4799856" y="1556792"/>
            <a:ext cx="2307766" cy="709832"/>
          </a:xfrm>
          <a:prstGeom prst="rect">
            <a:avLst/>
          </a:prstGeom>
        </p:spPr>
      </p:pic>
      <p:pic>
        <p:nvPicPr>
          <p:cNvPr id="3" name="图片 2" descr="C:/Users/admin/AppData/Local/Temp/picturecompress_20211027173140/output_41.jpgoutput_41"/>
          <p:cNvPicPr>
            <a:picLocks noChangeAspect="1"/>
          </p:cNvPicPr>
          <p:nvPr/>
        </p:nvPicPr>
        <p:blipFill>
          <a:blip r:embed="rId9" cstate="print"/>
          <a:stretch>
            <a:fillRect/>
          </a:stretch>
        </p:blipFill>
        <p:spPr>
          <a:xfrm>
            <a:off x="4727848" y="2924944"/>
            <a:ext cx="2071169" cy="865168"/>
          </a:xfrm>
          <a:prstGeom prst="rect">
            <a:avLst/>
          </a:prstGeom>
        </p:spPr>
      </p:pic>
      <p:sp>
        <p:nvSpPr>
          <p:cNvPr id="36" name="Title 1"/>
          <p:cNvSpPr txBox="1"/>
          <p:nvPr/>
        </p:nvSpPr>
        <p:spPr>
          <a:xfrm>
            <a:off x="0" y="404664"/>
            <a:ext cx="11480805" cy="563414"/>
          </a:xfrm>
          <a:prstGeom prst="rect">
            <a:avLst/>
          </a:prstGeom>
        </p:spPr>
        <p:txBody>
          <a:bodyPr>
            <a:normAutofit/>
          </a:bodyPr>
          <a:lstStyle/>
          <a:p>
            <a:pPr marL="0" marR="0" lvl="0" indent="0" algn="l" defTabSz="914400" rtl="0" eaLnBrk="1" fontAlgn="auto" latinLnBrk="0" hangingPunct="1">
              <a:lnSpc>
                <a:spcPct val="90000"/>
              </a:lnSpc>
              <a:spcBef>
                <a:spcPts val="0"/>
              </a:spcBef>
              <a:spcAft>
                <a:spcPts val="0"/>
              </a:spcAft>
              <a:buClrTx/>
              <a:buSzTx/>
              <a:buFontTx/>
              <a:buNone/>
              <a:defRPr sz="3600" b="1"/>
            </a:pPr>
            <a:r>
              <a:rPr kumimoji="0" lang="en-US" sz="24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INTERNATIONAL TRADE-NORTH AMERICA（USA、CANADA）</a:t>
            </a:r>
            <a:endParaRPr kumimoji="0" lang="en-US" sz="2400" b="1"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itle 1"/>
          <p:cNvSpPr txBox="1">
            <a:spLocks noGrp="1"/>
          </p:cNvSpPr>
          <p:nvPr>
            <p:ph type="title"/>
          </p:nvPr>
        </p:nvSpPr>
        <p:spPr>
          <a:xfrm>
            <a:off x="293829" y="-158750"/>
            <a:ext cx="11480805" cy="1325563"/>
          </a:xfrm>
          <a:prstGeom prst="rect">
            <a:avLst/>
          </a:prstGeom>
        </p:spPr>
        <p:txBody>
          <a:bodyPr>
            <a:normAutofit/>
          </a:bodyPr>
          <a:lstStyle/>
          <a:p>
            <a:pPr>
              <a:defRPr sz="3600" b="1"/>
            </a:pPr>
            <a:r>
              <a:rPr sz="2400" dirty="0"/>
              <a:t>INTERNATIONAL BUSINESS-NORTH AMERICA</a:t>
            </a:r>
            <a:endParaRPr sz="2400" dirty="0"/>
          </a:p>
        </p:txBody>
      </p:sp>
      <p:sp>
        <p:nvSpPr>
          <p:cNvPr id="224" name="TextBox 4"/>
          <p:cNvSpPr txBox="1"/>
          <p:nvPr/>
        </p:nvSpPr>
        <p:spPr>
          <a:xfrm>
            <a:off x="577976" y="1037218"/>
            <a:ext cx="2983218" cy="1196337"/>
          </a:xfrm>
          <a:prstGeom prst="rect">
            <a:avLst/>
          </a:prstGeom>
          <a:ln w="12700">
            <a:miter lim="400000"/>
          </a:ln>
        </p:spPr>
        <p:txBody>
          <a:bodyPr wrap="none" lIns="45718" tIns="45718" rIns="45718" bIns="45718">
            <a:spAutoFit/>
          </a:bodyPr>
          <a:lstStyle/>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PRODUCT:</a:t>
            </a:r>
          </a:p>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COMFORTER SET</a:t>
            </a:r>
          </a:p>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DUVET COVER SET</a:t>
            </a:r>
          </a:p>
        </p:txBody>
      </p:sp>
      <p:pic>
        <p:nvPicPr>
          <p:cNvPr id="225" name="Picture 2" descr="Picture 2"/>
          <p:cNvPicPr>
            <a:picLocks noChangeAspect="1"/>
          </p:cNvPicPr>
          <p:nvPr/>
        </p:nvPicPr>
        <p:blipFill>
          <a:blip r:embed="rId1" cstate="print"/>
          <a:stretch>
            <a:fillRect/>
          </a:stretch>
        </p:blipFill>
        <p:spPr>
          <a:xfrm>
            <a:off x="1015051" y="2872476"/>
            <a:ext cx="2042050" cy="1823276"/>
          </a:xfrm>
          <a:prstGeom prst="rect">
            <a:avLst/>
          </a:prstGeom>
          <a:ln w="12700">
            <a:miter lim="400000"/>
            <a:headEnd/>
            <a:tailEnd/>
          </a:ln>
        </p:spPr>
      </p:pic>
      <p:pic>
        <p:nvPicPr>
          <p:cNvPr id="226" name="Picture 7" descr="Picture 7"/>
          <p:cNvPicPr>
            <a:picLocks noChangeAspect="1"/>
          </p:cNvPicPr>
          <p:nvPr/>
        </p:nvPicPr>
        <p:blipFill>
          <a:blip r:embed="rId2" cstate="print"/>
          <a:stretch>
            <a:fillRect/>
          </a:stretch>
        </p:blipFill>
        <p:spPr>
          <a:xfrm>
            <a:off x="6878659" y="1864274"/>
            <a:ext cx="2278992" cy="2290386"/>
          </a:xfrm>
          <a:prstGeom prst="rect">
            <a:avLst/>
          </a:prstGeom>
          <a:ln w="12700">
            <a:miter lim="400000"/>
            <a:headEnd/>
            <a:tailEnd/>
          </a:ln>
        </p:spPr>
      </p:pic>
      <p:pic>
        <p:nvPicPr>
          <p:cNvPr id="227" name="Picture 2" descr="Picture 2"/>
          <p:cNvPicPr>
            <a:picLocks noChangeAspect="1"/>
          </p:cNvPicPr>
          <p:nvPr/>
        </p:nvPicPr>
        <p:blipFill>
          <a:blip r:embed="rId3" cstate="print"/>
          <a:stretch>
            <a:fillRect/>
          </a:stretch>
        </p:blipFill>
        <p:spPr>
          <a:xfrm>
            <a:off x="3527993" y="2840252"/>
            <a:ext cx="2530156" cy="1801816"/>
          </a:xfrm>
          <a:prstGeom prst="rect">
            <a:avLst/>
          </a:prstGeom>
          <a:ln w="12700">
            <a:miter lim="400000"/>
            <a:headEnd/>
            <a:tailEnd/>
          </a:ln>
        </p:spPr>
      </p:pic>
      <p:pic>
        <p:nvPicPr>
          <p:cNvPr id="228" name="Picture 4" descr="Picture 4"/>
          <p:cNvPicPr>
            <a:picLocks noChangeAspect="1"/>
          </p:cNvPicPr>
          <p:nvPr/>
        </p:nvPicPr>
        <p:blipFill>
          <a:blip r:embed="rId4" cstate="print"/>
          <a:stretch>
            <a:fillRect/>
          </a:stretch>
        </p:blipFill>
        <p:spPr>
          <a:xfrm>
            <a:off x="504611" y="4926839"/>
            <a:ext cx="2114994" cy="1644559"/>
          </a:xfrm>
          <a:prstGeom prst="rect">
            <a:avLst/>
          </a:prstGeom>
          <a:ln w="12700">
            <a:miter lim="400000"/>
            <a:headEnd/>
            <a:tailEnd/>
          </a:ln>
        </p:spPr>
      </p:pic>
      <p:pic>
        <p:nvPicPr>
          <p:cNvPr id="229" name="Picture 5" descr="Picture 5"/>
          <p:cNvPicPr>
            <a:picLocks noChangeAspect="1"/>
          </p:cNvPicPr>
          <p:nvPr/>
        </p:nvPicPr>
        <p:blipFill>
          <a:blip r:embed="rId5" cstate="print"/>
          <a:stretch>
            <a:fillRect/>
          </a:stretch>
        </p:blipFill>
        <p:spPr>
          <a:xfrm>
            <a:off x="3080272" y="4749705"/>
            <a:ext cx="2472903" cy="1930876"/>
          </a:xfrm>
          <a:prstGeom prst="rect">
            <a:avLst/>
          </a:prstGeom>
          <a:ln w="12700">
            <a:miter lim="400000"/>
            <a:headEnd/>
            <a:tailEnd/>
          </a:ln>
        </p:spPr>
      </p:pic>
      <p:pic>
        <p:nvPicPr>
          <p:cNvPr id="230" name="Picture 8" descr="Picture 8"/>
          <p:cNvPicPr>
            <a:picLocks noChangeAspect="1"/>
          </p:cNvPicPr>
          <p:nvPr/>
        </p:nvPicPr>
        <p:blipFill>
          <a:blip r:embed="rId6" cstate="print"/>
          <a:stretch>
            <a:fillRect/>
          </a:stretch>
        </p:blipFill>
        <p:spPr>
          <a:xfrm>
            <a:off x="9473631" y="1214649"/>
            <a:ext cx="2124944" cy="2146301"/>
          </a:xfrm>
          <a:prstGeom prst="rect">
            <a:avLst/>
          </a:prstGeom>
          <a:ln w="12700">
            <a:miter lim="400000"/>
            <a:headEnd/>
            <a:tailEnd/>
          </a:ln>
        </p:spPr>
      </p:pic>
      <p:pic>
        <p:nvPicPr>
          <p:cNvPr id="231" name="Picture 7" descr="Picture 7"/>
          <p:cNvPicPr>
            <a:picLocks noChangeAspect="1"/>
          </p:cNvPicPr>
          <p:nvPr/>
        </p:nvPicPr>
        <p:blipFill>
          <a:blip r:embed="rId7" cstate="print"/>
          <a:stretch>
            <a:fillRect/>
          </a:stretch>
        </p:blipFill>
        <p:spPr>
          <a:xfrm>
            <a:off x="9296944" y="4188207"/>
            <a:ext cx="2685792" cy="1900831"/>
          </a:xfrm>
          <a:prstGeom prst="rect">
            <a:avLst/>
          </a:prstGeom>
          <a:ln w="12700">
            <a:miter lim="400000"/>
            <a:headEnd/>
            <a:tailEnd/>
          </a:ln>
        </p:spPr>
      </p:pic>
      <p:pic>
        <p:nvPicPr>
          <p:cNvPr id="232" name="Picture 8" descr="Picture 8"/>
          <p:cNvPicPr>
            <a:picLocks noChangeAspect="1"/>
          </p:cNvPicPr>
          <p:nvPr/>
        </p:nvPicPr>
        <p:blipFill>
          <a:blip r:embed="rId8" cstate="print"/>
          <a:stretch>
            <a:fillRect/>
          </a:stretch>
        </p:blipFill>
        <p:spPr>
          <a:xfrm>
            <a:off x="4294921" y="982640"/>
            <a:ext cx="2560425" cy="1827236"/>
          </a:xfrm>
          <a:prstGeom prst="rect">
            <a:avLst/>
          </a:prstGeom>
          <a:ln w="12700">
            <a:miter lim="400000"/>
            <a:headEnd/>
            <a:tailEnd/>
          </a:ln>
        </p:spPr>
      </p:pic>
      <p:pic>
        <p:nvPicPr>
          <p:cNvPr id="233" name="Picture 9" descr="Picture 9"/>
          <p:cNvPicPr>
            <a:picLocks noChangeAspect="1"/>
          </p:cNvPicPr>
          <p:nvPr/>
        </p:nvPicPr>
        <p:blipFill>
          <a:blip r:embed="rId9" cstate="print"/>
          <a:stretch>
            <a:fillRect/>
          </a:stretch>
        </p:blipFill>
        <p:spPr>
          <a:xfrm>
            <a:off x="6077660" y="4804011"/>
            <a:ext cx="2769975" cy="1835626"/>
          </a:xfrm>
          <a:prstGeom prst="rect">
            <a:avLst/>
          </a:prstGeom>
          <a:ln w="12700">
            <a:miter lim="400000"/>
            <a:headEnd/>
            <a:tailEnd/>
          </a:ln>
        </p:spPr>
      </p:pic>
    </p:spTree>
  </p:cSld>
  <p:clrMapOvr>
    <a:masterClrMapping/>
  </p:clrMapOvr>
  <mc:AlternateContent xmlns:mc="http://schemas.openxmlformats.org/markup-compatibility/2006">
    <mc:Choice xmlns:p14="http://schemas.microsoft.com/office/powerpoint/2010/main" Requires="p14">
      <p:transition spd="med" p14:dur="1000">
        <p:wipe dir="r"/>
      </p:transition>
    </mc:Choice>
    <mc:Fallback>
      <p:transition spd="med">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Picture 3" descr="C:/Users/admin/AppData/Local/Temp/picturecompress_20211027173140/output_25.pngoutput_25"/>
          <p:cNvPicPr>
            <a:picLocks noChangeAspect="1"/>
          </p:cNvPicPr>
          <p:nvPr/>
        </p:nvPicPr>
        <p:blipFill>
          <a:blip r:embed="rId1" cstate="print"/>
          <a:stretch>
            <a:fillRect/>
          </a:stretch>
        </p:blipFill>
        <p:spPr>
          <a:xfrm>
            <a:off x="8184232" y="1124744"/>
            <a:ext cx="2518425" cy="1161833"/>
          </a:xfrm>
          <a:prstGeom prst="rect">
            <a:avLst/>
          </a:prstGeom>
          <a:ln w="12700">
            <a:miter lim="400000"/>
            <a:headEnd/>
            <a:tailEnd/>
          </a:ln>
        </p:spPr>
      </p:pic>
      <p:pic>
        <p:nvPicPr>
          <p:cNvPr id="241" name="Picture 2" descr="C:/Users/admin/AppData/Local/Temp/picturecompress_20211027173140/output_26.pngoutput_26"/>
          <p:cNvPicPr>
            <a:picLocks noChangeAspect="1"/>
          </p:cNvPicPr>
          <p:nvPr/>
        </p:nvPicPr>
        <p:blipFill>
          <a:blip r:embed="rId2" cstate="print"/>
          <a:stretch>
            <a:fillRect/>
          </a:stretch>
        </p:blipFill>
        <p:spPr>
          <a:xfrm>
            <a:off x="4439816" y="2852936"/>
            <a:ext cx="2910012" cy="1349636"/>
          </a:xfrm>
          <a:prstGeom prst="rect">
            <a:avLst/>
          </a:prstGeom>
          <a:ln w="12700">
            <a:miter lim="400000"/>
            <a:headEnd/>
            <a:tailEnd/>
          </a:ln>
        </p:spPr>
      </p:pic>
      <p:pic>
        <p:nvPicPr>
          <p:cNvPr id="238" name="Picture 3" descr="C:/Users/admin/AppData/Local/Temp/picturecompress_20211027173140/output_27.pngoutput_27"/>
          <p:cNvPicPr>
            <a:picLocks noChangeAspect="1"/>
          </p:cNvPicPr>
          <p:nvPr/>
        </p:nvPicPr>
        <p:blipFill>
          <a:blip r:embed="rId3" cstate="print"/>
          <a:srcRect/>
          <a:stretch>
            <a:fillRect/>
          </a:stretch>
        </p:blipFill>
        <p:spPr>
          <a:xfrm>
            <a:off x="7896200" y="3501008"/>
            <a:ext cx="2481101" cy="1038965"/>
          </a:xfrm>
          <a:prstGeom prst="rect">
            <a:avLst/>
          </a:prstGeom>
          <a:ln w="12700">
            <a:miter lim="400000"/>
            <a:headEnd/>
            <a:tailEnd/>
          </a:ln>
        </p:spPr>
      </p:pic>
      <p:pic>
        <p:nvPicPr>
          <p:cNvPr id="2" name="图片 1" descr="C:/Users/admin/AppData/Local/Temp/picturecompress_20211027173140/output_28.pngoutput_28"/>
          <p:cNvPicPr>
            <a:picLocks noChangeAspect="1"/>
          </p:cNvPicPr>
          <p:nvPr/>
        </p:nvPicPr>
        <p:blipFill>
          <a:blip r:embed="rId4" cstate="print"/>
          <a:stretch>
            <a:fillRect/>
          </a:stretch>
        </p:blipFill>
        <p:spPr>
          <a:xfrm rot="16200000">
            <a:off x="4582726" y="4438218"/>
            <a:ext cx="1363642" cy="2225526"/>
          </a:xfrm>
          <a:prstGeom prst="rect">
            <a:avLst/>
          </a:prstGeom>
        </p:spPr>
      </p:pic>
      <p:pic>
        <p:nvPicPr>
          <p:cNvPr id="3" name="图片 2" descr="C:/Users/admin/AppData/Local/Temp/picturecompress_20211027173140/output_29.pngoutput_29"/>
          <p:cNvPicPr>
            <a:picLocks noChangeAspect="1"/>
          </p:cNvPicPr>
          <p:nvPr/>
        </p:nvPicPr>
        <p:blipFill>
          <a:blip r:embed="rId5" cstate="print"/>
          <a:stretch>
            <a:fillRect/>
          </a:stretch>
        </p:blipFill>
        <p:spPr>
          <a:xfrm>
            <a:off x="767408" y="3284984"/>
            <a:ext cx="2185039" cy="1211490"/>
          </a:xfrm>
          <a:prstGeom prst="rect">
            <a:avLst/>
          </a:prstGeom>
        </p:spPr>
      </p:pic>
      <p:pic>
        <p:nvPicPr>
          <p:cNvPr id="4" name="图片 3" descr="C:/Users/admin/AppData/Local/Temp/picturecompress_20211027173140/output_30.pngoutput_30"/>
          <p:cNvPicPr>
            <a:picLocks noChangeAspect="1"/>
          </p:cNvPicPr>
          <p:nvPr/>
        </p:nvPicPr>
        <p:blipFill>
          <a:blip r:embed="rId6" cstate="print"/>
          <a:stretch>
            <a:fillRect/>
          </a:stretch>
        </p:blipFill>
        <p:spPr>
          <a:xfrm>
            <a:off x="3503712" y="980728"/>
            <a:ext cx="2510201" cy="1282791"/>
          </a:xfrm>
          <a:prstGeom prst="rect">
            <a:avLst/>
          </a:prstGeom>
        </p:spPr>
      </p:pic>
      <p:pic>
        <p:nvPicPr>
          <p:cNvPr id="5" name="图片 4" descr="C:/Users/admin/AppData/Local/Temp/picturecompress_20211027173140/output_31.pngoutput_31"/>
          <p:cNvPicPr>
            <a:picLocks noChangeAspect="1"/>
          </p:cNvPicPr>
          <p:nvPr/>
        </p:nvPicPr>
        <p:blipFill>
          <a:blip r:embed="rId7" cstate="print"/>
          <a:stretch>
            <a:fillRect/>
          </a:stretch>
        </p:blipFill>
        <p:spPr>
          <a:xfrm>
            <a:off x="551384" y="836712"/>
            <a:ext cx="2580421" cy="2398788"/>
          </a:xfrm>
          <a:prstGeom prst="rect">
            <a:avLst/>
          </a:prstGeom>
        </p:spPr>
      </p:pic>
      <p:pic>
        <p:nvPicPr>
          <p:cNvPr id="260" name="Picture 3" descr="C:/Users/admin/AppData/Local/Temp/picturecompress_20211027173140/output_32.pngoutput_32"/>
          <p:cNvPicPr>
            <a:picLocks noChangeAspect="1"/>
          </p:cNvPicPr>
          <p:nvPr/>
        </p:nvPicPr>
        <p:blipFill>
          <a:blip r:embed="rId8" cstate="print"/>
          <a:stretch>
            <a:fillRect/>
          </a:stretch>
        </p:blipFill>
        <p:spPr>
          <a:xfrm>
            <a:off x="7536160" y="5301208"/>
            <a:ext cx="3025779" cy="969574"/>
          </a:xfrm>
          <a:prstGeom prst="rect">
            <a:avLst/>
          </a:prstGeom>
          <a:ln w="12700">
            <a:miter lim="400000"/>
            <a:headEnd/>
            <a:tailEnd/>
          </a:ln>
        </p:spPr>
      </p:pic>
      <p:sp>
        <p:nvSpPr>
          <p:cNvPr id="32" name="Title 1"/>
          <p:cNvSpPr txBox="1"/>
          <p:nvPr/>
        </p:nvSpPr>
        <p:spPr>
          <a:xfrm>
            <a:off x="263352" y="0"/>
            <a:ext cx="11480805" cy="1325563"/>
          </a:xfrm>
          <a:prstGeom prst="rect">
            <a:avLst/>
          </a:prstGeom>
        </p:spPr>
        <p:txBody>
          <a:bodyPr>
            <a:normAutofit/>
          </a:bodyPr>
          <a:lstStyle/>
          <a:p>
            <a:pPr marL="0" marR="0" lvl="0" indent="0" algn="l" defTabSz="914400" rtl="0" eaLnBrk="1" fontAlgn="auto" latinLnBrk="0" hangingPunct="1">
              <a:lnSpc>
                <a:spcPct val="90000"/>
              </a:lnSpc>
              <a:spcBef>
                <a:spcPts val="0"/>
              </a:spcBef>
              <a:spcAft>
                <a:spcPts val="0"/>
              </a:spcAft>
              <a:buClrTx/>
              <a:buSzTx/>
              <a:buFontTx/>
              <a:buNone/>
              <a:defRPr sz="3600" b="1"/>
            </a:pPr>
            <a:r>
              <a:rPr kumimoji="0" lang="en-US" sz="24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INTERNATIONAL BUSINESEE-ASIA(JAPAN、UAE, SAUDI  ARIBA,INDONESIA ETC）</a:t>
            </a:r>
            <a:endParaRPr kumimoji="0" lang="en-US" sz="2400" b="1"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itle 1"/>
          <p:cNvSpPr txBox="1">
            <a:spLocks noGrp="1"/>
          </p:cNvSpPr>
          <p:nvPr>
            <p:ph type="title"/>
          </p:nvPr>
        </p:nvSpPr>
        <p:spPr>
          <a:xfrm>
            <a:off x="293829" y="-158750"/>
            <a:ext cx="11480805" cy="1325563"/>
          </a:xfrm>
          <a:prstGeom prst="rect">
            <a:avLst/>
          </a:prstGeom>
        </p:spPr>
        <p:txBody>
          <a:bodyPr>
            <a:normAutofit/>
          </a:bodyPr>
          <a:lstStyle/>
          <a:p>
            <a:pPr>
              <a:defRPr sz="3600" b="1"/>
            </a:pPr>
            <a:r>
              <a:rPr sz="2400" dirty="0"/>
              <a:t>INTERNATIONAL BUSINESS-ASIA</a:t>
            </a:r>
            <a:endParaRPr sz="2400" dirty="0"/>
          </a:p>
        </p:txBody>
      </p:sp>
      <p:sp>
        <p:nvSpPr>
          <p:cNvPr id="246" name="TextBox 4"/>
          <p:cNvSpPr txBox="1"/>
          <p:nvPr/>
        </p:nvSpPr>
        <p:spPr>
          <a:xfrm>
            <a:off x="577975" y="1037218"/>
            <a:ext cx="3350079" cy="1247137"/>
          </a:xfrm>
          <a:prstGeom prst="rect">
            <a:avLst/>
          </a:prstGeom>
          <a:ln w="12700">
            <a:miter lim="400000"/>
          </a:ln>
        </p:spPr>
        <p:txBody>
          <a:bodyPr wrap="none" lIns="45718" tIns="45718" rIns="45718" bIns="45718">
            <a:spAutoFit/>
          </a:bodyPr>
          <a:lstStyle/>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PRODUCT:</a:t>
            </a:r>
            <a:endParaRPr dirty="0"/>
          </a:p>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QUILT COVER SETS、</a:t>
            </a:r>
            <a:endParaRPr dirty="0"/>
          </a:p>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BLANKETS</a:t>
            </a:r>
            <a:endParaRPr dirty="0"/>
          </a:p>
        </p:txBody>
      </p:sp>
      <p:pic>
        <p:nvPicPr>
          <p:cNvPr id="247" name="Picture 2" descr="Picture 2"/>
          <p:cNvPicPr>
            <a:picLocks noChangeAspect="1"/>
          </p:cNvPicPr>
          <p:nvPr/>
        </p:nvPicPr>
        <p:blipFill>
          <a:blip r:embed="rId1" cstate="print"/>
          <a:stretch>
            <a:fillRect/>
          </a:stretch>
        </p:blipFill>
        <p:spPr>
          <a:xfrm>
            <a:off x="248644" y="3269536"/>
            <a:ext cx="2290068" cy="1887656"/>
          </a:xfrm>
          <a:prstGeom prst="rect">
            <a:avLst/>
          </a:prstGeom>
          <a:ln w="12700">
            <a:miter lim="400000"/>
            <a:headEnd/>
            <a:tailEnd/>
          </a:ln>
        </p:spPr>
      </p:pic>
      <p:pic>
        <p:nvPicPr>
          <p:cNvPr id="248" name="Picture 4" descr="Picture 4"/>
          <p:cNvPicPr>
            <a:picLocks noChangeAspect="1"/>
          </p:cNvPicPr>
          <p:nvPr/>
        </p:nvPicPr>
        <p:blipFill>
          <a:blip r:embed="rId2" cstate="print"/>
          <a:stretch>
            <a:fillRect/>
          </a:stretch>
        </p:blipFill>
        <p:spPr>
          <a:xfrm>
            <a:off x="2759479" y="2417663"/>
            <a:ext cx="2262898" cy="1711996"/>
          </a:xfrm>
          <a:prstGeom prst="rect">
            <a:avLst/>
          </a:prstGeom>
          <a:ln w="12700">
            <a:miter lim="400000"/>
            <a:headEnd/>
            <a:tailEnd/>
          </a:ln>
        </p:spPr>
      </p:pic>
      <p:pic>
        <p:nvPicPr>
          <p:cNvPr id="249" name="Picture 5" descr="Picture 5"/>
          <p:cNvPicPr>
            <a:picLocks noChangeAspect="1"/>
          </p:cNvPicPr>
          <p:nvPr/>
        </p:nvPicPr>
        <p:blipFill>
          <a:blip r:embed="rId3" cstate="print"/>
          <a:stretch>
            <a:fillRect/>
          </a:stretch>
        </p:blipFill>
        <p:spPr>
          <a:xfrm>
            <a:off x="2654487" y="4421875"/>
            <a:ext cx="2387355" cy="1689052"/>
          </a:xfrm>
          <a:prstGeom prst="rect">
            <a:avLst/>
          </a:prstGeom>
          <a:ln w="12700">
            <a:miter lim="400000"/>
            <a:headEnd/>
            <a:tailEnd/>
          </a:ln>
        </p:spPr>
      </p:pic>
      <p:pic>
        <p:nvPicPr>
          <p:cNvPr id="250" name="Picture 6" descr="Picture 6"/>
          <p:cNvPicPr>
            <a:picLocks noChangeAspect="1"/>
          </p:cNvPicPr>
          <p:nvPr/>
        </p:nvPicPr>
        <p:blipFill>
          <a:blip r:embed="rId4" cstate="print"/>
          <a:stretch>
            <a:fillRect/>
          </a:stretch>
        </p:blipFill>
        <p:spPr>
          <a:xfrm>
            <a:off x="5190699" y="1408000"/>
            <a:ext cx="2274627" cy="1606011"/>
          </a:xfrm>
          <a:prstGeom prst="rect">
            <a:avLst/>
          </a:prstGeom>
          <a:ln w="12700">
            <a:miter lim="400000"/>
            <a:headEnd/>
            <a:tailEnd/>
          </a:ln>
        </p:spPr>
      </p:pic>
      <p:pic>
        <p:nvPicPr>
          <p:cNvPr id="251" name="Picture 7" descr="Picture 7"/>
          <p:cNvPicPr>
            <a:picLocks noChangeAspect="1"/>
          </p:cNvPicPr>
          <p:nvPr/>
        </p:nvPicPr>
        <p:blipFill>
          <a:blip r:embed="rId5" cstate="print"/>
          <a:stretch>
            <a:fillRect/>
          </a:stretch>
        </p:blipFill>
        <p:spPr>
          <a:xfrm>
            <a:off x="5873089" y="4012443"/>
            <a:ext cx="2451827" cy="1731125"/>
          </a:xfrm>
          <a:prstGeom prst="rect">
            <a:avLst/>
          </a:prstGeom>
          <a:ln w="12700">
            <a:miter lim="400000"/>
            <a:headEnd/>
            <a:tailEnd/>
          </a:ln>
        </p:spPr>
      </p:pic>
      <p:pic>
        <p:nvPicPr>
          <p:cNvPr id="252" name="Picture 3" descr="Picture 3"/>
          <p:cNvPicPr>
            <a:picLocks noChangeAspect="1"/>
          </p:cNvPicPr>
          <p:nvPr/>
        </p:nvPicPr>
        <p:blipFill>
          <a:blip r:embed="rId6" cstate="print"/>
          <a:stretch>
            <a:fillRect/>
          </a:stretch>
        </p:blipFill>
        <p:spPr>
          <a:xfrm>
            <a:off x="9929102" y="1477320"/>
            <a:ext cx="2262899" cy="1788499"/>
          </a:xfrm>
          <a:prstGeom prst="rect">
            <a:avLst/>
          </a:prstGeom>
          <a:ln w="12700">
            <a:miter lim="400000"/>
            <a:headEnd/>
            <a:tailEnd/>
          </a:ln>
        </p:spPr>
      </p:pic>
      <p:pic>
        <p:nvPicPr>
          <p:cNvPr id="253" name="Picture 5" descr="Picture 5"/>
          <p:cNvPicPr>
            <a:picLocks noChangeAspect="1"/>
          </p:cNvPicPr>
          <p:nvPr/>
        </p:nvPicPr>
        <p:blipFill>
          <a:blip r:embed="rId7" cstate="print"/>
          <a:stretch>
            <a:fillRect/>
          </a:stretch>
        </p:blipFill>
        <p:spPr>
          <a:xfrm>
            <a:off x="9175627" y="3922044"/>
            <a:ext cx="2138370" cy="2052836"/>
          </a:xfrm>
          <a:prstGeom prst="rect">
            <a:avLst/>
          </a:prstGeom>
          <a:ln w="12700">
            <a:miter lim="400000"/>
            <a:headEnd/>
            <a:tailEnd/>
          </a:ln>
        </p:spPr>
      </p:pic>
      <p:pic>
        <p:nvPicPr>
          <p:cNvPr id="254" name="Picture 2" descr="Picture 2"/>
          <p:cNvPicPr>
            <a:picLocks noChangeAspect="1"/>
          </p:cNvPicPr>
          <p:nvPr/>
        </p:nvPicPr>
        <p:blipFill>
          <a:blip r:embed="rId8" cstate="print"/>
          <a:stretch>
            <a:fillRect/>
          </a:stretch>
        </p:blipFill>
        <p:spPr>
          <a:xfrm>
            <a:off x="7574505" y="1790986"/>
            <a:ext cx="2210943" cy="1660520"/>
          </a:xfrm>
          <a:prstGeom prst="rect">
            <a:avLst/>
          </a:prstGeom>
          <a:ln w="12700">
            <a:miter lim="400000"/>
            <a:headEnd/>
            <a:tailEnd/>
          </a:ln>
        </p:spPr>
      </p:pic>
    </p:spTree>
  </p:cSld>
  <p:clrMapOvr>
    <a:masterClrMapping/>
  </p:clrMapOvr>
  <mc:AlternateContent xmlns:mc="http://schemas.openxmlformats.org/markup-compatibility/2006">
    <mc:Choice xmlns:p14="http://schemas.microsoft.com/office/powerpoint/2010/main" Requires="p14">
      <p:transition spd="med" p14:dur="1000">
        <p:wipe dir="d"/>
      </p:transition>
    </mc:Choice>
    <mc:Fallback>
      <p:transition spd="med">
        <p:wipe dir="d"/>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itle 1"/>
          <p:cNvSpPr txBox="1">
            <a:spLocks noGrp="1"/>
          </p:cNvSpPr>
          <p:nvPr>
            <p:ph type="title"/>
          </p:nvPr>
        </p:nvSpPr>
        <p:spPr>
          <a:xfrm>
            <a:off x="293829" y="-158750"/>
            <a:ext cx="11480805" cy="1325563"/>
          </a:xfrm>
          <a:prstGeom prst="rect">
            <a:avLst/>
          </a:prstGeom>
        </p:spPr>
        <p:txBody>
          <a:bodyPr>
            <a:normAutofit/>
          </a:bodyPr>
          <a:lstStyle/>
          <a:p>
            <a:pPr>
              <a:defRPr sz="3600" b="1"/>
            </a:pPr>
            <a:r>
              <a:rPr lang="en-US" altLang="zh-CN" sz="2400" dirty="0" smtClean="0"/>
              <a:t>INTERNATIONAL BUSINESS-SOUTH AMERICAN</a:t>
            </a:r>
            <a:r>
              <a:rPr sz="2400" dirty="0" smtClean="0"/>
              <a:t>(</a:t>
            </a:r>
            <a:r>
              <a:rPr lang="en-US" sz="2400" dirty="0" smtClean="0"/>
              <a:t>CHILE, ARGENTINA, </a:t>
            </a:r>
            <a:br>
              <a:rPr lang="en-US" sz="2400" dirty="0" smtClean="0"/>
            </a:br>
            <a:r>
              <a:rPr lang="en-US" sz="2400" dirty="0" smtClean="0"/>
              <a:t>BRAZIL, PERU, ETC.) AND AUSTRALIA MARKET</a:t>
            </a:r>
            <a:endParaRPr sz="2400" dirty="0"/>
          </a:p>
        </p:txBody>
      </p:sp>
      <p:sp>
        <p:nvSpPr>
          <p:cNvPr id="257" name="TextBox 3"/>
          <p:cNvSpPr txBox="1"/>
          <p:nvPr/>
        </p:nvSpPr>
        <p:spPr>
          <a:xfrm>
            <a:off x="728085" y="1132757"/>
            <a:ext cx="3676643" cy="461661"/>
          </a:xfrm>
          <a:prstGeom prst="rect">
            <a:avLst/>
          </a:prstGeom>
          <a:ln w="12700">
            <a:miter lim="400000"/>
          </a:ln>
        </p:spPr>
        <p:txBody>
          <a:bodyPr wrap="none" lIns="45718" tIns="45718" rIns="45718" bIns="45718">
            <a:spAutoFit/>
          </a:bodyPr>
          <a:lstStyle>
            <a:lvl1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smtClean="0"/>
              <a:t>COOPERATED BRANDS</a:t>
            </a:r>
            <a:endParaRPr dirty="0"/>
          </a:p>
        </p:txBody>
      </p:sp>
      <p:pic>
        <p:nvPicPr>
          <p:cNvPr id="258" name="Picture 2" descr="Picture 2"/>
          <p:cNvPicPr>
            <a:picLocks noChangeAspect="1"/>
          </p:cNvPicPr>
          <p:nvPr/>
        </p:nvPicPr>
        <p:blipFill>
          <a:blip r:embed="rId1" cstate="print"/>
          <a:stretch>
            <a:fillRect/>
          </a:stretch>
        </p:blipFill>
        <p:spPr>
          <a:xfrm>
            <a:off x="1999138" y="2060848"/>
            <a:ext cx="2873115" cy="1058252"/>
          </a:xfrm>
          <a:prstGeom prst="rect">
            <a:avLst/>
          </a:prstGeom>
          <a:ln w="12700">
            <a:miter lim="400000"/>
            <a:headEnd/>
            <a:tailEnd/>
          </a:ln>
        </p:spPr>
      </p:pic>
      <p:pic>
        <p:nvPicPr>
          <p:cNvPr id="259" name="Picture 2" descr="Picture 2"/>
          <p:cNvPicPr>
            <a:picLocks noChangeAspect="1"/>
          </p:cNvPicPr>
          <p:nvPr/>
        </p:nvPicPr>
        <p:blipFill>
          <a:blip r:embed="rId2" cstate="print"/>
          <a:stretch>
            <a:fillRect/>
          </a:stretch>
        </p:blipFill>
        <p:spPr>
          <a:xfrm>
            <a:off x="2801560" y="4230806"/>
            <a:ext cx="3983122" cy="1081092"/>
          </a:xfrm>
          <a:prstGeom prst="rect">
            <a:avLst/>
          </a:prstGeom>
          <a:ln w="12700">
            <a:miter lim="400000"/>
            <a:headEnd/>
            <a:tailEnd/>
          </a:ln>
        </p:spPr>
      </p:pic>
      <p:pic>
        <p:nvPicPr>
          <p:cNvPr id="260" name="Picture 3" descr="Picture 3"/>
          <p:cNvPicPr>
            <a:picLocks noChangeAspect="1"/>
          </p:cNvPicPr>
          <p:nvPr/>
        </p:nvPicPr>
        <p:blipFill>
          <a:blip r:embed="rId3" cstate="print"/>
          <a:stretch>
            <a:fillRect/>
          </a:stretch>
        </p:blipFill>
        <p:spPr>
          <a:xfrm>
            <a:off x="6344148" y="2483891"/>
            <a:ext cx="3600702" cy="1146413"/>
          </a:xfrm>
          <a:prstGeom prst="rect">
            <a:avLst/>
          </a:prstGeom>
          <a:ln w="12700">
            <a:miter lim="400000"/>
            <a:headEnd/>
            <a:tailEnd/>
          </a:ln>
        </p:spPr>
      </p:pic>
    </p:spTree>
  </p:cSld>
  <p:clrMapOvr>
    <a:masterClrMapping/>
  </p:clrMapOvr>
  <mc:AlternateContent xmlns:mc="http://schemas.openxmlformats.org/markup-compatibility/2006">
    <mc:Choice xmlns:p14="http://schemas.microsoft.com/office/powerpoint/2010/main" Requires="p14">
      <p:transition spd="med" p14:dur="1000">
        <p:wipe dir="d"/>
      </p:transition>
    </mc:Choice>
    <mc:Fallback>
      <p:transition spd="med">
        <p:wipe dir="d"/>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itle 1"/>
          <p:cNvSpPr txBox="1">
            <a:spLocks noGrp="1"/>
          </p:cNvSpPr>
          <p:nvPr>
            <p:ph type="title"/>
          </p:nvPr>
        </p:nvSpPr>
        <p:spPr>
          <a:xfrm>
            <a:off x="293829" y="-158750"/>
            <a:ext cx="11480805" cy="1325563"/>
          </a:xfrm>
          <a:prstGeom prst="rect">
            <a:avLst/>
          </a:prstGeom>
        </p:spPr>
        <p:txBody>
          <a:bodyPr>
            <a:normAutofit/>
          </a:bodyPr>
          <a:lstStyle>
            <a:lvl1pPr>
              <a:defRPr sz="3600" b="1"/>
            </a:lvl1pPr>
          </a:lstStyle>
          <a:p>
            <a:r>
              <a:rPr sz="2400" dirty="0"/>
              <a:t>INTERNATIONAL BUSINESS -SOUTH AMERICA</a:t>
            </a:r>
            <a:endParaRPr sz="2400" dirty="0"/>
          </a:p>
        </p:txBody>
      </p:sp>
      <p:sp>
        <p:nvSpPr>
          <p:cNvPr id="265" name="TextBox 4"/>
          <p:cNvSpPr txBox="1"/>
          <p:nvPr/>
        </p:nvSpPr>
        <p:spPr>
          <a:xfrm>
            <a:off x="577975" y="1037218"/>
            <a:ext cx="4084099" cy="828037"/>
          </a:xfrm>
          <a:prstGeom prst="rect">
            <a:avLst/>
          </a:prstGeom>
          <a:ln w="12700">
            <a:miter lim="400000"/>
          </a:ln>
        </p:spPr>
        <p:txBody>
          <a:bodyPr wrap="none" lIns="45718" tIns="45718" rIns="45718" bIns="45718">
            <a:spAutoFit/>
          </a:bodyPr>
          <a:lstStyle/>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PRODUCTS:</a:t>
            </a:r>
          </a:p>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DUVET/SHEET COVER SET</a:t>
            </a:r>
          </a:p>
        </p:txBody>
      </p:sp>
      <p:pic>
        <p:nvPicPr>
          <p:cNvPr id="266" name="Picture 2" descr="Picture 2"/>
          <p:cNvPicPr>
            <a:picLocks noChangeAspect="1"/>
          </p:cNvPicPr>
          <p:nvPr/>
        </p:nvPicPr>
        <p:blipFill>
          <a:blip r:embed="rId1" cstate="print"/>
          <a:stretch>
            <a:fillRect/>
          </a:stretch>
        </p:blipFill>
        <p:spPr>
          <a:xfrm>
            <a:off x="2104170" y="2579427"/>
            <a:ext cx="1847601" cy="2405635"/>
          </a:xfrm>
          <a:prstGeom prst="rect">
            <a:avLst/>
          </a:prstGeom>
          <a:ln w="12700">
            <a:miter lim="400000"/>
            <a:headEnd/>
            <a:tailEnd/>
          </a:ln>
        </p:spPr>
      </p:pic>
      <p:pic>
        <p:nvPicPr>
          <p:cNvPr id="267" name="Picture 3" descr="Picture 3"/>
          <p:cNvPicPr>
            <a:picLocks noChangeAspect="1"/>
          </p:cNvPicPr>
          <p:nvPr/>
        </p:nvPicPr>
        <p:blipFill>
          <a:blip r:embed="rId2" cstate="print"/>
          <a:stretch>
            <a:fillRect/>
          </a:stretch>
        </p:blipFill>
        <p:spPr>
          <a:xfrm>
            <a:off x="242460" y="3439235"/>
            <a:ext cx="1758011" cy="2398242"/>
          </a:xfrm>
          <a:prstGeom prst="rect">
            <a:avLst/>
          </a:prstGeom>
          <a:ln w="12700">
            <a:miter lim="400000"/>
            <a:headEnd/>
            <a:tailEnd/>
          </a:ln>
        </p:spPr>
      </p:pic>
      <p:pic>
        <p:nvPicPr>
          <p:cNvPr id="268" name="Picture 4" descr="Picture 4"/>
          <p:cNvPicPr>
            <a:picLocks noChangeAspect="1"/>
          </p:cNvPicPr>
          <p:nvPr/>
        </p:nvPicPr>
        <p:blipFill>
          <a:blip r:embed="rId3" cstate="print"/>
          <a:stretch>
            <a:fillRect/>
          </a:stretch>
        </p:blipFill>
        <p:spPr>
          <a:xfrm>
            <a:off x="5314098" y="1446658"/>
            <a:ext cx="2703775" cy="2437373"/>
          </a:xfrm>
          <a:prstGeom prst="rect">
            <a:avLst/>
          </a:prstGeom>
          <a:ln w="12700">
            <a:miter lim="400000"/>
            <a:headEnd/>
            <a:tailEnd/>
          </a:ln>
        </p:spPr>
      </p:pic>
      <p:pic>
        <p:nvPicPr>
          <p:cNvPr id="269" name="Picture 5" descr="Picture 5"/>
          <p:cNvPicPr>
            <a:picLocks noChangeAspect="1"/>
          </p:cNvPicPr>
          <p:nvPr/>
        </p:nvPicPr>
        <p:blipFill>
          <a:blip r:embed="rId4" cstate="print"/>
          <a:stretch>
            <a:fillRect/>
          </a:stretch>
        </p:blipFill>
        <p:spPr>
          <a:xfrm>
            <a:off x="9064176" y="3875964"/>
            <a:ext cx="2106634" cy="2558958"/>
          </a:xfrm>
          <a:prstGeom prst="rect">
            <a:avLst/>
          </a:prstGeom>
          <a:ln w="12700">
            <a:miter lim="400000"/>
            <a:headEnd/>
            <a:tailEnd/>
          </a:ln>
        </p:spPr>
      </p:pic>
      <p:pic>
        <p:nvPicPr>
          <p:cNvPr id="270" name="Picture 6" descr="Picture 6"/>
          <p:cNvPicPr>
            <a:picLocks noChangeAspect="1"/>
          </p:cNvPicPr>
          <p:nvPr/>
        </p:nvPicPr>
        <p:blipFill>
          <a:blip r:embed="rId5" cstate="print"/>
          <a:stretch>
            <a:fillRect/>
          </a:stretch>
        </p:blipFill>
        <p:spPr>
          <a:xfrm>
            <a:off x="2035326" y="1935377"/>
            <a:ext cx="3911335" cy="4733983"/>
          </a:xfrm>
          <a:prstGeom prst="rect">
            <a:avLst/>
          </a:prstGeom>
          <a:ln w="12700">
            <a:miter lim="400000"/>
            <a:headEnd/>
            <a:tailEnd/>
          </a:ln>
        </p:spPr>
      </p:pic>
      <p:pic>
        <p:nvPicPr>
          <p:cNvPr id="271" name="Picture 7" descr="Picture 7"/>
          <p:cNvPicPr>
            <a:picLocks noChangeAspect="1"/>
          </p:cNvPicPr>
          <p:nvPr/>
        </p:nvPicPr>
        <p:blipFill>
          <a:blip r:embed="rId6" cstate="print"/>
          <a:stretch>
            <a:fillRect/>
          </a:stretch>
        </p:blipFill>
        <p:spPr>
          <a:xfrm>
            <a:off x="8841120" y="961172"/>
            <a:ext cx="2250922" cy="2580422"/>
          </a:xfrm>
          <a:prstGeom prst="rect">
            <a:avLst/>
          </a:prstGeom>
          <a:ln w="12700">
            <a:miter lim="400000"/>
            <a:headEnd/>
            <a:tailEnd/>
          </a:ln>
        </p:spPr>
      </p:pic>
      <p:pic>
        <p:nvPicPr>
          <p:cNvPr id="272" name="Picture 8" descr="Picture 8"/>
          <p:cNvPicPr>
            <a:picLocks noChangeAspect="1"/>
          </p:cNvPicPr>
          <p:nvPr/>
        </p:nvPicPr>
        <p:blipFill>
          <a:blip r:embed="rId7" cstate="print"/>
          <a:stretch>
            <a:fillRect/>
          </a:stretch>
        </p:blipFill>
        <p:spPr>
          <a:xfrm>
            <a:off x="6190043" y="3986195"/>
            <a:ext cx="2462641" cy="2568072"/>
          </a:xfrm>
          <a:prstGeom prst="rect">
            <a:avLst/>
          </a:prstGeom>
          <a:ln w="12700">
            <a:miter lim="400000"/>
            <a:headEnd/>
            <a:tailEnd/>
          </a:ln>
        </p:spPr>
      </p:pic>
    </p:spTree>
  </p:cSld>
  <p:clrMapOvr>
    <a:masterClrMapping/>
  </p:clrMapOvr>
  <mc:AlternateContent xmlns:mc="http://schemas.openxmlformats.org/markup-compatibility/2006">
    <mc:Choice xmlns:p14="http://schemas.microsoft.com/office/powerpoint/2010/main" Requires="p14">
      <p:transition spd="med" p14:dur="1000">
        <p:wipe dir="d"/>
      </p:transition>
    </mc:Choice>
    <mc:Fallback>
      <p:transition spd="med">
        <p:wipe dir="d"/>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圆角矩形 10"/>
          <p:cNvSpPr/>
          <p:nvPr/>
        </p:nvSpPr>
        <p:spPr>
          <a:xfrm>
            <a:off x="7104112" y="1556792"/>
            <a:ext cx="2101534" cy="963208"/>
          </a:xfrm>
          <a:prstGeom prst="roundRect">
            <a:avLst>
              <a:gd name="adj" fmla="val 10000"/>
            </a:avLst>
          </a:prstGeom>
          <a:blipFill>
            <a:blip r:embed="rId1" cstate="print"/>
            <a:stretch>
              <a:fillRect/>
            </a:stretch>
          </a:blipFill>
          <a:ln w="12700">
            <a:solidFill>
              <a:srgbClr val="FFFFFF"/>
            </a:solidFill>
            <a:miter/>
          </a:ln>
        </p:spPr>
        <p:txBody>
          <a:bodyPr lIns="45718" tIns="45718" rIns="45718" bIns="45718"/>
          <a:lstStyle/>
          <a:p>
            <a:pPr>
              <a:defRPr>
                <a:latin typeface="+mj-lt"/>
                <a:ea typeface="+mj-ea"/>
                <a:cs typeface="+mj-cs"/>
                <a:sym typeface="Calibri" panose="020F0502020204030204"/>
              </a:defRPr>
            </a:pPr>
          </a:p>
        </p:txBody>
      </p:sp>
      <p:pic>
        <p:nvPicPr>
          <p:cNvPr id="277" name="Picture 3" descr="C:/Users/admin/AppData/Local/Temp/picturecompress_20211027173140/output_42.pngoutput_42"/>
          <p:cNvPicPr>
            <a:picLocks noChangeAspect="1"/>
          </p:cNvPicPr>
          <p:nvPr/>
        </p:nvPicPr>
        <p:blipFill>
          <a:blip r:embed="rId2" cstate="print"/>
          <a:stretch>
            <a:fillRect/>
          </a:stretch>
        </p:blipFill>
        <p:spPr>
          <a:xfrm>
            <a:off x="4151784" y="4869160"/>
            <a:ext cx="5742212" cy="800233"/>
          </a:xfrm>
          <a:prstGeom prst="rect">
            <a:avLst/>
          </a:prstGeom>
          <a:ln w="12700">
            <a:miter lim="400000"/>
            <a:headEnd/>
            <a:tailEnd/>
          </a:ln>
        </p:spPr>
      </p:pic>
      <p:pic>
        <p:nvPicPr>
          <p:cNvPr id="2" name="图片 1" descr="C:/Users/admin/AppData/Local/Temp/picturecompress_20211027173140/output_43.jpgoutput_43"/>
          <p:cNvPicPr>
            <a:picLocks noChangeAspect="1"/>
          </p:cNvPicPr>
          <p:nvPr/>
        </p:nvPicPr>
        <p:blipFill>
          <a:blip r:embed="rId3" cstate="print"/>
          <a:stretch>
            <a:fillRect/>
          </a:stretch>
        </p:blipFill>
        <p:spPr>
          <a:xfrm>
            <a:off x="2063552" y="3356992"/>
            <a:ext cx="2848016" cy="1273879"/>
          </a:xfrm>
          <a:prstGeom prst="rect">
            <a:avLst/>
          </a:prstGeom>
        </p:spPr>
      </p:pic>
      <p:pic>
        <p:nvPicPr>
          <p:cNvPr id="280" name="Picture 5" descr="C:/Users/admin/AppData/Local/Temp/picturecompress_20211027173140/output_44.pngoutput_44"/>
          <p:cNvPicPr>
            <a:picLocks noChangeAspect="1"/>
          </p:cNvPicPr>
          <p:nvPr/>
        </p:nvPicPr>
        <p:blipFill>
          <a:blip r:embed="rId4" cstate="print"/>
          <a:stretch>
            <a:fillRect/>
          </a:stretch>
        </p:blipFill>
        <p:spPr>
          <a:xfrm>
            <a:off x="6312024" y="2924944"/>
            <a:ext cx="2698087" cy="1243321"/>
          </a:xfrm>
          <a:prstGeom prst="rect">
            <a:avLst/>
          </a:prstGeom>
          <a:ln w="12700">
            <a:miter lim="400000"/>
            <a:headEnd/>
            <a:tailEnd/>
          </a:ln>
        </p:spPr>
      </p:pic>
      <p:pic>
        <p:nvPicPr>
          <p:cNvPr id="6" name="图片 5" descr="C:/Users/admin/AppData/Local/Temp/picturecompress_20211027173140/output_45.jpgoutput_45"/>
          <p:cNvPicPr>
            <a:picLocks noChangeAspect="1"/>
          </p:cNvPicPr>
          <p:nvPr/>
        </p:nvPicPr>
        <p:blipFill>
          <a:blip r:embed="rId5" cstate="print"/>
          <a:stretch>
            <a:fillRect/>
          </a:stretch>
        </p:blipFill>
        <p:spPr>
          <a:xfrm>
            <a:off x="1271464" y="1772816"/>
            <a:ext cx="3075756" cy="877264"/>
          </a:xfrm>
          <a:prstGeom prst="rect">
            <a:avLst/>
          </a:prstGeom>
        </p:spPr>
      </p:pic>
      <p:sp>
        <p:nvSpPr>
          <p:cNvPr id="26" name="Title 1"/>
          <p:cNvSpPr txBox="1"/>
          <p:nvPr/>
        </p:nvSpPr>
        <p:spPr>
          <a:xfrm>
            <a:off x="263352" y="188640"/>
            <a:ext cx="11480805" cy="836712"/>
          </a:xfrm>
          <a:prstGeom prst="rect">
            <a:avLst/>
          </a:prstGeom>
        </p:spPr>
        <p:txBody>
          <a:bodyPr>
            <a:normAutofit/>
          </a:bodyPr>
          <a:lstStyle/>
          <a:p>
            <a:pPr marL="0" marR="0" lvl="0" indent="0" algn="l" defTabSz="914400" rtl="0" eaLnBrk="1" fontAlgn="auto" latinLnBrk="0" hangingPunct="1">
              <a:lnSpc>
                <a:spcPct val="90000"/>
              </a:lnSpc>
              <a:spcBef>
                <a:spcPts val="0"/>
              </a:spcBef>
              <a:spcAft>
                <a:spcPts val="0"/>
              </a:spcAft>
              <a:buClrTx/>
              <a:buSzTx/>
              <a:buFontTx/>
              <a:buNone/>
              <a:defRPr sz="3600" b="1"/>
            </a:pPr>
            <a:r>
              <a:rPr kumimoji="0" lang="en-US" altLang="zh-CN" sz="2400" b="1" i="0" u="none" strike="noStrike" kern="0" cap="none" spc="0" normalizeH="0" baseline="0" noProof="0" dirty="0" smtClean="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INTERNATIONAL BUSINESS-EUROPE</a:t>
            </a:r>
            <a:r>
              <a:rPr kumimoji="0" lang="en-US" sz="2400" b="1" i="0" u="none" strike="noStrike" kern="0" cap="none" spc="0" normalizeH="0" baseline="0" noProof="0" dirty="0" smtClean="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(CHILE, ARGENTINA, </a:t>
            </a:r>
            <a:br>
              <a:rPr kumimoji="0" lang="en-US" sz="2400" b="1" i="0" u="none" strike="noStrike" kern="0" cap="none" spc="0" normalizeH="0" baseline="0" noProof="0" dirty="0" smtClean="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br>
            <a:r>
              <a:rPr kumimoji="0" lang="en-US" sz="2400" b="1" i="0" u="none" strike="noStrike" kern="0" cap="none" spc="0" normalizeH="0" baseline="0" noProof="0" dirty="0" smtClean="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BRAZIL, PERU, ETC.) AND AUSTRALIA MARKET</a:t>
            </a:r>
            <a:endParaRPr kumimoji="0" lang="en-US" sz="2400" b="1"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Title 1"/>
          <p:cNvSpPr txBox="1">
            <a:spLocks noGrp="1"/>
          </p:cNvSpPr>
          <p:nvPr>
            <p:ph type="title"/>
          </p:nvPr>
        </p:nvSpPr>
        <p:spPr>
          <a:xfrm>
            <a:off x="293829" y="-158750"/>
            <a:ext cx="11480805" cy="1325563"/>
          </a:xfrm>
          <a:prstGeom prst="rect">
            <a:avLst/>
          </a:prstGeom>
        </p:spPr>
        <p:txBody>
          <a:bodyPr>
            <a:normAutofit/>
          </a:bodyPr>
          <a:lstStyle>
            <a:lvl1pPr>
              <a:defRPr sz="3600" b="1"/>
            </a:lvl1pPr>
          </a:lstStyle>
          <a:p>
            <a:r>
              <a:rPr sz="2400" dirty="0"/>
              <a:t>INTERNATIONAL BUSINESS - EUROPE</a:t>
            </a:r>
            <a:endParaRPr sz="2400" dirty="0"/>
          </a:p>
        </p:txBody>
      </p:sp>
      <p:sp>
        <p:nvSpPr>
          <p:cNvPr id="284" name="TextBox 4"/>
          <p:cNvSpPr txBox="1"/>
          <p:nvPr/>
        </p:nvSpPr>
        <p:spPr>
          <a:xfrm>
            <a:off x="577976" y="1037218"/>
            <a:ext cx="3982449" cy="929637"/>
          </a:xfrm>
          <a:prstGeom prst="rect">
            <a:avLst/>
          </a:prstGeom>
          <a:ln w="12700">
            <a:miter lim="400000"/>
          </a:ln>
        </p:spPr>
        <p:txBody>
          <a:bodyPr wrap="none" lIns="45718" tIns="45718" rIns="45718" bIns="45718">
            <a:spAutoFit/>
          </a:bodyPr>
          <a:lstStyle/>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PRODUCTS：</a:t>
            </a:r>
            <a:endParaRPr dirty="0"/>
          </a:p>
          <a:p>
            <a:pPr>
              <a:defRPr sz="2400" b="1">
                <a:solidFill>
                  <a:srgbClr val="FFD966"/>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COVER SETS、CUSHIONS</a:t>
            </a:r>
            <a:endParaRPr dirty="0"/>
          </a:p>
        </p:txBody>
      </p:sp>
      <p:pic>
        <p:nvPicPr>
          <p:cNvPr id="290" name="Picture 7" descr="Picture 7"/>
          <p:cNvPicPr>
            <a:picLocks noChangeAspect="1"/>
          </p:cNvPicPr>
          <p:nvPr/>
        </p:nvPicPr>
        <p:blipFill>
          <a:blip r:embed="rId1" cstate="print"/>
          <a:stretch>
            <a:fillRect/>
          </a:stretch>
        </p:blipFill>
        <p:spPr>
          <a:xfrm>
            <a:off x="6698491" y="1225031"/>
            <a:ext cx="2544990" cy="1800002"/>
          </a:xfrm>
          <a:prstGeom prst="rect">
            <a:avLst/>
          </a:prstGeom>
          <a:ln w="12700">
            <a:miter lim="400000"/>
            <a:headEnd/>
            <a:tailEnd/>
          </a:ln>
        </p:spPr>
      </p:pic>
      <p:pic>
        <p:nvPicPr>
          <p:cNvPr id="291" name="Picture 6" descr="Picture 6"/>
          <p:cNvPicPr>
            <a:picLocks noChangeAspect="1"/>
          </p:cNvPicPr>
          <p:nvPr/>
        </p:nvPicPr>
        <p:blipFill>
          <a:blip r:embed="rId2" cstate="print"/>
          <a:stretch>
            <a:fillRect/>
          </a:stretch>
        </p:blipFill>
        <p:spPr>
          <a:xfrm>
            <a:off x="9098295" y="3898729"/>
            <a:ext cx="2679727" cy="2567068"/>
          </a:xfrm>
          <a:prstGeom prst="rect">
            <a:avLst/>
          </a:prstGeom>
          <a:ln w="12700">
            <a:miter lim="400000"/>
            <a:headEnd/>
            <a:tailEnd/>
          </a:ln>
        </p:spPr>
      </p:pic>
      <p:pic>
        <p:nvPicPr>
          <p:cNvPr id="292" name="Picture 9" descr="Picture 9"/>
          <p:cNvPicPr>
            <a:picLocks noChangeAspect="1"/>
          </p:cNvPicPr>
          <p:nvPr/>
        </p:nvPicPr>
        <p:blipFill>
          <a:blip r:embed="rId3" cstate="print"/>
          <a:stretch>
            <a:fillRect/>
          </a:stretch>
        </p:blipFill>
        <p:spPr>
          <a:xfrm>
            <a:off x="9555425" y="1705971"/>
            <a:ext cx="2636578" cy="1864781"/>
          </a:xfrm>
          <a:prstGeom prst="rect">
            <a:avLst/>
          </a:prstGeom>
          <a:ln w="12700">
            <a:miter lim="400000"/>
            <a:headEnd/>
            <a:tailEnd/>
          </a:ln>
        </p:spPr>
      </p:pic>
      <p:pic>
        <p:nvPicPr>
          <p:cNvPr id="293" name="Picture 10" descr="Picture 10"/>
          <p:cNvPicPr>
            <a:picLocks noChangeAspect="1"/>
          </p:cNvPicPr>
          <p:nvPr/>
        </p:nvPicPr>
        <p:blipFill>
          <a:blip r:embed="rId4" cstate="print"/>
          <a:stretch>
            <a:fillRect/>
          </a:stretch>
        </p:blipFill>
        <p:spPr>
          <a:xfrm>
            <a:off x="3503712" y="4869160"/>
            <a:ext cx="2444751" cy="1783595"/>
          </a:xfrm>
          <a:prstGeom prst="rect">
            <a:avLst/>
          </a:prstGeom>
          <a:ln w="12700">
            <a:miter lim="400000"/>
            <a:headEnd/>
            <a:tailEnd/>
          </a:ln>
        </p:spPr>
      </p:pic>
      <p:pic>
        <p:nvPicPr>
          <p:cNvPr id="1026" name="Picture 2" descr="C:\Users\Administrator\AppData\Local\Temp\Rar$DIa0.882\艾莱莎.jpg"/>
          <p:cNvPicPr>
            <a:picLocks noChangeAspect="1" noChangeArrowheads="1"/>
          </p:cNvPicPr>
          <p:nvPr/>
        </p:nvPicPr>
        <p:blipFill>
          <a:blip r:embed="rId5" cstate="print"/>
          <a:srcRect/>
          <a:stretch>
            <a:fillRect/>
          </a:stretch>
        </p:blipFill>
        <p:spPr bwMode="auto">
          <a:xfrm>
            <a:off x="839416" y="2060848"/>
            <a:ext cx="2448272" cy="2231793"/>
          </a:xfrm>
          <a:prstGeom prst="rect">
            <a:avLst/>
          </a:prstGeom>
          <a:noFill/>
        </p:spPr>
      </p:pic>
      <p:pic>
        <p:nvPicPr>
          <p:cNvPr id="1027" name="Picture 3" descr="C:\Users\Administrator\AppData\Local\Temp\Rar$DIa0.527\戴安娜-香槟色-01.jpg"/>
          <p:cNvPicPr>
            <a:picLocks noChangeAspect="1" noChangeArrowheads="1"/>
          </p:cNvPicPr>
          <p:nvPr/>
        </p:nvPicPr>
        <p:blipFill>
          <a:blip r:embed="rId6" cstate="print"/>
          <a:srcRect/>
          <a:stretch>
            <a:fillRect/>
          </a:stretch>
        </p:blipFill>
        <p:spPr bwMode="auto">
          <a:xfrm>
            <a:off x="839416" y="4581128"/>
            <a:ext cx="2448272" cy="2039797"/>
          </a:xfrm>
          <a:prstGeom prst="rect">
            <a:avLst/>
          </a:prstGeom>
          <a:noFill/>
        </p:spPr>
      </p:pic>
      <p:pic>
        <p:nvPicPr>
          <p:cNvPr id="1028" name="Picture 4" descr="C:\Users\Administrator\AppData\Local\Temp\Rar$DIa0.898\淞雾.jpg"/>
          <p:cNvPicPr>
            <a:picLocks noChangeAspect="1" noChangeArrowheads="1"/>
          </p:cNvPicPr>
          <p:nvPr/>
        </p:nvPicPr>
        <p:blipFill>
          <a:blip r:embed="rId7" cstate="print"/>
          <a:srcRect/>
          <a:stretch>
            <a:fillRect/>
          </a:stretch>
        </p:blipFill>
        <p:spPr bwMode="auto">
          <a:xfrm>
            <a:off x="3863752" y="2060848"/>
            <a:ext cx="2448272" cy="2231793"/>
          </a:xfrm>
          <a:prstGeom prst="rect">
            <a:avLst/>
          </a:prstGeom>
          <a:noFill/>
        </p:spPr>
      </p:pic>
      <p:pic>
        <p:nvPicPr>
          <p:cNvPr id="1029" name="Picture 5" descr="C:\Users\Administrator\AppData\Local\Temp\Rar$DIa0.366\圣安妮-01.jpg"/>
          <p:cNvPicPr>
            <a:picLocks noChangeAspect="1" noChangeArrowheads="1"/>
          </p:cNvPicPr>
          <p:nvPr/>
        </p:nvPicPr>
        <p:blipFill>
          <a:blip r:embed="rId8" cstate="print"/>
          <a:srcRect/>
          <a:stretch>
            <a:fillRect/>
          </a:stretch>
        </p:blipFill>
        <p:spPr bwMode="auto">
          <a:xfrm>
            <a:off x="6240016" y="3645024"/>
            <a:ext cx="2732822" cy="227687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1000">
        <p:wipe dir="d"/>
      </p:transition>
    </mc:Choice>
    <mc:Fallback>
      <p:transition spd="med">
        <p:wipe dir="d"/>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itle 1"/>
          <p:cNvSpPr txBox="1">
            <a:spLocks noGrp="1"/>
          </p:cNvSpPr>
          <p:nvPr>
            <p:ph type="title"/>
          </p:nvPr>
        </p:nvSpPr>
        <p:spPr>
          <a:xfrm>
            <a:off x="157349" y="-104158"/>
            <a:ext cx="11480805" cy="1325564"/>
          </a:xfrm>
          <a:prstGeom prst="rect">
            <a:avLst/>
          </a:prstGeom>
        </p:spPr>
        <p:txBody>
          <a:bodyPr>
            <a:normAutofit/>
          </a:bodyPr>
          <a:lstStyle/>
          <a:p>
            <a:pPr>
              <a:defRPr sz="3600" b="1"/>
            </a:pPr>
            <a:r>
              <a:rPr sz="2400" dirty="0"/>
              <a:t>  CONTENTS</a:t>
            </a:r>
            <a:endParaRPr sz="2400" dirty="0"/>
          </a:p>
        </p:txBody>
      </p:sp>
      <p:grpSp>
        <p:nvGrpSpPr>
          <p:cNvPr id="68" name="组合 5"/>
          <p:cNvGrpSpPr/>
          <p:nvPr/>
        </p:nvGrpSpPr>
        <p:grpSpPr>
          <a:xfrm>
            <a:off x="2730559" y="916610"/>
            <a:ext cx="5403515" cy="3194056"/>
            <a:chOff x="-1" y="0"/>
            <a:chExt cx="5403513" cy="3194055"/>
          </a:xfrm>
        </p:grpSpPr>
        <p:sp>
          <p:nvSpPr>
            <p:cNvPr id="52" name="Oval 111"/>
            <p:cNvSpPr/>
            <p:nvPr/>
          </p:nvSpPr>
          <p:spPr>
            <a:xfrm>
              <a:off x="234632" y="0"/>
              <a:ext cx="790579" cy="725493"/>
            </a:xfrm>
            <a:prstGeom prst="ellipse">
              <a:avLst/>
            </a:prstGeom>
            <a:solidFill>
              <a:srgbClr val="358FCB"/>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 name="TextBox 10"/>
            <p:cNvSpPr txBox="1"/>
            <p:nvPr/>
          </p:nvSpPr>
          <p:spPr>
            <a:xfrm>
              <a:off x="359416" y="117497"/>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01</a:t>
              </a:r>
            </a:p>
          </p:txBody>
        </p:sp>
        <p:sp>
          <p:nvSpPr>
            <p:cNvPr id="54" name="Straight Connector 56"/>
            <p:cNvSpPr/>
            <p:nvPr/>
          </p:nvSpPr>
          <p:spPr>
            <a:xfrm>
              <a:off x="629920" y="725488"/>
              <a:ext cx="4773593" cy="9281"/>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sp>
          <p:nvSpPr>
            <p:cNvPr id="55" name="TextBox 11"/>
            <p:cNvSpPr txBox="1"/>
            <p:nvPr/>
          </p:nvSpPr>
          <p:spPr>
            <a:xfrm>
              <a:off x="641209" y="166687"/>
              <a:ext cx="2290695" cy="523237"/>
            </a:xfrm>
            <a:prstGeom prst="rect">
              <a:avLst/>
            </a:prstGeom>
            <a:noFill/>
            <a:ln w="12700" cap="flat">
              <a:noFill/>
              <a:miter lim="400000"/>
            </a:ln>
            <a:effectLst/>
          </p:spPr>
          <p:txBody>
            <a:bodyPr wrap="none" lIns="45718" tIns="45718" rIns="45718" bIns="45718" numCol="1" anchor="t">
              <a:spAutoFit/>
            </a:bodyPr>
            <a:lstStyle>
              <a:lvl1pPr defTabSz="914400">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COMPANY</a:t>
              </a:r>
            </a:p>
          </p:txBody>
        </p:sp>
        <p:sp>
          <p:nvSpPr>
            <p:cNvPr id="56" name="Oval 111"/>
            <p:cNvSpPr/>
            <p:nvPr/>
          </p:nvSpPr>
          <p:spPr>
            <a:xfrm>
              <a:off x="234632" y="852488"/>
              <a:ext cx="790579" cy="725493"/>
            </a:xfrm>
            <a:prstGeom prst="ellipse">
              <a:avLst/>
            </a:prstGeom>
            <a:solidFill>
              <a:srgbClr val="BFBFBF"/>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7" name="TextBox 112"/>
            <p:cNvSpPr txBox="1"/>
            <p:nvPr/>
          </p:nvSpPr>
          <p:spPr>
            <a:xfrm>
              <a:off x="359424" y="970279"/>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02</a:t>
              </a:r>
            </a:p>
          </p:txBody>
        </p:sp>
        <p:sp>
          <p:nvSpPr>
            <p:cNvPr id="58" name="Straight Connector 56"/>
            <p:cNvSpPr/>
            <p:nvPr/>
          </p:nvSpPr>
          <p:spPr>
            <a:xfrm>
              <a:off x="629920" y="1577974"/>
              <a:ext cx="4719001" cy="2955"/>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sp>
          <p:nvSpPr>
            <p:cNvPr id="59" name="TextBox 11"/>
            <p:cNvSpPr txBox="1"/>
            <p:nvPr/>
          </p:nvSpPr>
          <p:spPr>
            <a:xfrm>
              <a:off x="723803" y="1020393"/>
              <a:ext cx="2943554" cy="523237"/>
            </a:xfrm>
            <a:prstGeom prst="rect">
              <a:avLst/>
            </a:prstGeom>
            <a:noFill/>
            <a:ln w="12700" cap="flat">
              <a:noFill/>
              <a:miter lim="400000"/>
            </a:ln>
            <a:effectLst/>
          </p:spPr>
          <p:txBody>
            <a:bodyPr wrap="none" lIns="45718" tIns="45718" rIns="45718" bIns="45718" numCol="1" anchor="t">
              <a:spAutoFit/>
            </a:bodyPr>
            <a:lstStyle>
              <a:lvl1pPr defTabSz="912495">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HISTORY         </a:t>
              </a:r>
            </a:p>
          </p:txBody>
        </p:sp>
        <p:sp>
          <p:nvSpPr>
            <p:cNvPr id="60" name="Oval 111"/>
            <p:cNvSpPr/>
            <p:nvPr/>
          </p:nvSpPr>
          <p:spPr>
            <a:xfrm>
              <a:off x="234632" y="1700213"/>
              <a:ext cx="790579" cy="725493"/>
            </a:xfrm>
            <a:prstGeom prst="ellipse">
              <a:avLst/>
            </a:prstGeom>
            <a:solidFill>
              <a:srgbClr val="358FCB"/>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1" name="TextBox 112"/>
            <p:cNvSpPr txBox="1"/>
            <p:nvPr/>
          </p:nvSpPr>
          <p:spPr>
            <a:xfrm>
              <a:off x="359424" y="1817223"/>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03</a:t>
              </a:r>
            </a:p>
          </p:txBody>
        </p:sp>
        <p:sp>
          <p:nvSpPr>
            <p:cNvPr id="62" name="Straight Connector 56"/>
            <p:cNvSpPr/>
            <p:nvPr/>
          </p:nvSpPr>
          <p:spPr>
            <a:xfrm flipV="1">
              <a:off x="629920" y="2372500"/>
              <a:ext cx="4705355" cy="53203"/>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sp>
          <p:nvSpPr>
            <p:cNvPr id="63" name="TextBox 112"/>
            <p:cNvSpPr txBox="1"/>
            <p:nvPr/>
          </p:nvSpPr>
          <p:spPr>
            <a:xfrm>
              <a:off x="358965" y="2664163"/>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04</a:t>
              </a:r>
            </a:p>
          </p:txBody>
        </p:sp>
        <p:sp>
          <p:nvSpPr>
            <p:cNvPr id="64" name="TextBox 11"/>
            <p:cNvSpPr txBox="1"/>
            <p:nvPr/>
          </p:nvSpPr>
          <p:spPr>
            <a:xfrm>
              <a:off x="-2" y="1908079"/>
              <a:ext cx="3713095" cy="523237"/>
            </a:xfrm>
            <a:prstGeom prst="rect">
              <a:avLst/>
            </a:prstGeom>
            <a:noFill/>
            <a:ln w="12700" cap="flat">
              <a:noFill/>
              <a:miter lim="400000"/>
            </a:ln>
            <a:effectLst/>
          </p:spPr>
          <p:txBody>
            <a:bodyPr wrap="none" lIns="45718" tIns="45718" rIns="45718" bIns="45718" numCol="1" anchor="t">
              <a:spAutoFit/>
            </a:bodyPr>
            <a:lstStyle>
              <a:lvl1pPr defTabSz="912495">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LITERATURE   </a:t>
              </a:r>
            </a:p>
          </p:txBody>
        </p:sp>
        <p:sp>
          <p:nvSpPr>
            <p:cNvPr id="65" name="Oval 111"/>
            <p:cNvSpPr/>
            <p:nvPr/>
          </p:nvSpPr>
          <p:spPr>
            <a:xfrm>
              <a:off x="188594" y="2468563"/>
              <a:ext cx="788993" cy="725493"/>
            </a:xfrm>
            <a:prstGeom prst="ellipse">
              <a:avLst/>
            </a:prstGeom>
            <a:solidFill>
              <a:srgbClr val="BFBFBF"/>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6" name="Straight Connector 56"/>
            <p:cNvSpPr/>
            <p:nvPr/>
          </p:nvSpPr>
          <p:spPr>
            <a:xfrm flipV="1">
              <a:off x="583089" y="3191366"/>
              <a:ext cx="4683940" cy="2687"/>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sp>
          <p:nvSpPr>
            <p:cNvPr id="67" name="TextBox 112"/>
            <p:cNvSpPr txBox="1"/>
            <p:nvPr/>
          </p:nvSpPr>
          <p:spPr>
            <a:xfrm>
              <a:off x="323657" y="2569574"/>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04</a:t>
              </a:r>
            </a:p>
          </p:txBody>
        </p:sp>
      </p:grpSp>
      <p:sp>
        <p:nvSpPr>
          <p:cNvPr id="69" name="TextBox 23"/>
          <p:cNvSpPr txBox="1"/>
          <p:nvPr/>
        </p:nvSpPr>
        <p:spPr>
          <a:xfrm>
            <a:off x="4713273" y="3521104"/>
            <a:ext cx="2080078" cy="523237"/>
          </a:xfrm>
          <a:prstGeom prst="rect">
            <a:avLst/>
          </a:prstGeom>
          <a:ln w="12700">
            <a:miter lim="400000"/>
          </a:ln>
        </p:spPr>
        <p:txBody>
          <a:bodyPr wrap="none" lIns="45718" tIns="45718" rIns="45718" bIns="45718">
            <a:spAutoFit/>
          </a:bodyPr>
          <a:lstStyle/>
          <a:p>
            <a:pPr>
              <a:defRPr sz="2800" b="1">
                <a:solidFill>
                  <a:srgbClr val="404040"/>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a:t>
            </a:r>
            <a:r>
              <a:rPr>
                <a:solidFill>
                  <a:srgbClr val="595959"/>
                </a:solidFill>
              </a:rPr>
              <a:t>    </a:t>
            </a:r>
            <a:endParaRPr>
              <a:solidFill>
                <a:srgbClr val="595959"/>
              </a:solidFill>
            </a:endParaRPr>
          </a:p>
        </p:txBody>
      </p:sp>
      <p:grpSp>
        <p:nvGrpSpPr>
          <p:cNvPr id="77" name="组合 30"/>
          <p:cNvGrpSpPr/>
          <p:nvPr/>
        </p:nvGrpSpPr>
        <p:grpSpPr>
          <a:xfrm>
            <a:off x="2500570" y="4208050"/>
            <a:ext cx="5537962" cy="1592251"/>
            <a:chOff x="0" y="0"/>
            <a:chExt cx="5537961" cy="1592250"/>
          </a:xfrm>
        </p:grpSpPr>
        <p:sp>
          <p:nvSpPr>
            <p:cNvPr id="70" name="Oval 111"/>
            <p:cNvSpPr/>
            <p:nvPr/>
          </p:nvSpPr>
          <p:spPr>
            <a:xfrm>
              <a:off x="466919" y="-1"/>
              <a:ext cx="790579" cy="725493"/>
            </a:xfrm>
            <a:prstGeom prst="ellipse">
              <a:avLst/>
            </a:prstGeom>
            <a:solidFill>
              <a:srgbClr val="358FCB"/>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1" name="TextBox 10"/>
            <p:cNvSpPr txBox="1"/>
            <p:nvPr/>
          </p:nvSpPr>
          <p:spPr>
            <a:xfrm>
              <a:off x="591702" y="117497"/>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05</a:t>
              </a:r>
            </a:p>
          </p:txBody>
        </p:sp>
        <p:sp>
          <p:nvSpPr>
            <p:cNvPr id="72" name="Straight Connector 56"/>
            <p:cNvSpPr/>
            <p:nvPr/>
          </p:nvSpPr>
          <p:spPr>
            <a:xfrm flipV="1">
              <a:off x="862205" y="705144"/>
              <a:ext cx="4675756" cy="20348"/>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sp>
          <p:nvSpPr>
            <p:cNvPr id="73" name="TextBox 11"/>
            <p:cNvSpPr txBox="1"/>
            <p:nvPr/>
          </p:nvSpPr>
          <p:spPr>
            <a:xfrm>
              <a:off x="-2" y="166687"/>
              <a:ext cx="3956876" cy="523237"/>
            </a:xfrm>
            <a:prstGeom prst="rect">
              <a:avLst/>
            </a:prstGeom>
            <a:noFill/>
            <a:ln w="12700" cap="flat">
              <a:noFill/>
              <a:miter lim="400000"/>
            </a:ln>
            <a:effectLst/>
          </p:spPr>
          <p:txBody>
            <a:bodyPr wrap="none" lIns="45718" tIns="45718" rIns="45718" bIns="45718" numCol="1" anchor="t">
              <a:spAutoFit/>
            </a:bodyPr>
            <a:lstStyle>
              <a:lvl1pPr defTabSz="914400">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BRAND             </a:t>
              </a:r>
            </a:p>
          </p:txBody>
        </p:sp>
        <p:sp>
          <p:nvSpPr>
            <p:cNvPr id="74" name="Oval 111"/>
            <p:cNvSpPr/>
            <p:nvPr/>
          </p:nvSpPr>
          <p:spPr>
            <a:xfrm>
              <a:off x="466919" y="852490"/>
              <a:ext cx="790579" cy="725493"/>
            </a:xfrm>
            <a:prstGeom prst="ellipse">
              <a:avLst/>
            </a:prstGeom>
            <a:solidFill>
              <a:srgbClr val="BFBFBF"/>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5" name="TextBox 112"/>
            <p:cNvSpPr txBox="1"/>
            <p:nvPr/>
          </p:nvSpPr>
          <p:spPr>
            <a:xfrm>
              <a:off x="591710" y="970281"/>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06</a:t>
              </a:r>
            </a:p>
          </p:txBody>
        </p:sp>
        <p:sp>
          <p:nvSpPr>
            <p:cNvPr id="76" name="Straight Connector 56"/>
            <p:cNvSpPr/>
            <p:nvPr/>
          </p:nvSpPr>
          <p:spPr>
            <a:xfrm>
              <a:off x="862206" y="1577976"/>
              <a:ext cx="4580225" cy="14275"/>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grpSp>
      <p:sp>
        <p:nvSpPr>
          <p:cNvPr id="78" name="TextBox 48"/>
          <p:cNvSpPr txBox="1"/>
          <p:nvPr/>
        </p:nvSpPr>
        <p:spPr>
          <a:xfrm>
            <a:off x="3580474" y="3575708"/>
            <a:ext cx="2323685" cy="523237"/>
          </a:xfrm>
          <a:prstGeom prst="rect">
            <a:avLst/>
          </a:prstGeom>
          <a:ln w="12700">
            <a:miter lim="400000"/>
          </a:ln>
        </p:spPr>
        <p:txBody>
          <a:bodyPr wrap="none" lIns="45718" tIns="45718" rIns="45718" bIns="45718">
            <a:spAutoFit/>
          </a:bodyPr>
          <a:lstStyle>
            <a:lvl1pPr>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INOVATION</a:t>
            </a:r>
          </a:p>
        </p:txBody>
      </p:sp>
      <p:sp>
        <p:nvSpPr>
          <p:cNvPr id="79" name="TextBox 49"/>
          <p:cNvSpPr txBox="1"/>
          <p:nvPr/>
        </p:nvSpPr>
        <p:spPr>
          <a:xfrm>
            <a:off x="3553173" y="4872237"/>
            <a:ext cx="3593473" cy="955037"/>
          </a:xfrm>
          <a:prstGeom prst="rect">
            <a:avLst/>
          </a:prstGeom>
          <a:ln w="12700">
            <a:miter lim="400000"/>
          </a:ln>
        </p:spPr>
        <p:txBody>
          <a:bodyPr lIns="45718" tIns="45718" rIns="45718" bIns="45718">
            <a:spAutoFit/>
          </a:bodyPr>
          <a:lstStyle/>
          <a:p>
            <a:pPr>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INTERNATIONAL              </a:t>
            </a:r>
          </a:p>
          <a:p>
            <a:pPr>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TRADE</a:t>
            </a:r>
          </a:p>
        </p:txBody>
      </p:sp>
      <p:sp>
        <p:nvSpPr>
          <p:cNvPr id="80" name="TextBox 50"/>
          <p:cNvSpPr txBox="1"/>
          <p:nvPr/>
        </p:nvSpPr>
        <p:spPr>
          <a:xfrm>
            <a:off x="5818694" y="5240732"/>
            <a:ext cx="696919" cy="523237"/>
          </a:xfrm>
          <a:prstGeom prst="rect">
            <a:avLst/>
          </a:prstGeom>
          <a:ln w="12700">
            <a:miter lim="400000"/>
          </a:ln>
        </p:spPr>
        <p:txBody>
          <a:bodyPr wrap="none" lIns="45718" tIns="45718" rIns="45718" bIns="45718">
            <a:spAutoFit/>
          </a:bodyPr>
          <a:lstStyle>
            <a:lvl1pPr>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a:t>
            </a:r>
          </a:p>
        </p:txBody>
      </p:sp>
      <p:grpSp>
        <p:nvGrpSpPr>
          <p:cNvPr id="85" name="组合 55"/>
          <p:cNvGrpSpPr/>
          <p:nvPr/>
        </p:nvGrpSpPr>
        <p:grpSpPr>
          <a:xfrm>
            <a:off x="2461899" y="5834434"/>
            <a:ext cx="5631236" cy="725496"/>
            <a:chOff x="0" y="0"/>
            <a:chExt cx="5631234" cy="725495"/>
          </a:xfrm>
        </p:grpSpPr>
        <p:sp>
          <p:nvSpPr>
            <p:cNvPr id="81" name="Oval 111"/>
            <p:cNvSpPr/>
            <p:nvPr/>
          </p:nvSpPr>
          <p:spPr>
            <a:xfrm>
              <a:off x="466919" y="-1"/>
              <a:ext cx="790579" cy="725495"/>
            </a:xfrm>
            <a:prstGeom prst="ellipse">
              <a:avLst/>
            </a:prstGeom>
            <a:solidFill>
              <a:srgbClr val="358FCB"/>
            </a:solidFill>
            <a:ln w="12700" cap="flat">
              <a:noFill/>
              <a:miter lim="400000"/>
            </a:ln>
            <a:effectLst/>
          </p:spPr>
          <p:txBody>
            <a:bodyPr wrap="square" lIns="45718" tIns="45718" rIns="45718" bIns="45718" numCol="1" anchor="ctr">
              <a:noAutofit/>
            </a:bodyPr>
            <a:lstStyle/>
            <a:p>
              <a:pPr algn="ct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82" name="TextBox 10"/>
            <p:cNvSpPr txBox="1"/>
            <p:nvPr/>
          </p:nvSpPr>
          <p:spPr>
            <a:xfrm>
              <a:off x="591702" y="117497"/>
              <a:ext cx="499672" cy="523237"/>
            </a:xfrm>
            <a:prstGeom prst="rect">
              <a:avLst/>
            </a:prstGeom>
            <a:noFill/>
            <a:ln w="12700" cap="flat">
              <a:noFill/>
              <a:miter lim="400000"/>
            </a:ln>
            <a:effectLst/>
          </p:spPr>
          <p:txBody>
            <a:bodyPr wrap="none" lIns="45718" tIns="45718" rIns="45718" bIns="45718" numCol="1" anchor="t">
              <a:spAutoFit/>
            </a:bodyPr>
            <a:lstStyle>
              <a:lvl1pPr>
                <a:defRPr sz="28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07</a:t>
              </a:r>
            </a:p>
          </p:txBody>
        </p:sp>
        <p:sp>
          <p:nvSpPr>
            <p:cNvPr id="83" name="Straight Connector 56"/>
            <p:cNvSpPr/>
            <p:nvPr/>
          </p:nvSpPr>
          <p:spPr>
            <a:xfrm flipV="1">
              <a:off x="862205" y="702851"/>
              <a:ext cx="4769030" cy="22645"/>
            </a:xfrm>
            <a:prstGeom prst="line">
              <a:avLst/>
            </a:prstGeom>
            <a:noFill/>
            <a:ln w="3175" cap="flat">
              <a:solidFill>
                <a:srgbClr val="BFBFBF"/>
              </a:solidFill>
              <a:prstDash val="sysDash"/>
              <a:miter lim="800000"/>
            </a:ln>
            <a:effectLst/>
          </p:spPr>
          <p:txBody>
            <a:bodyPr wrap="square" lIns="45718" tIns="45718" rIns="45718" bIns="45718" numCol="1" anchor="t">
              <a:noAutofit/>
            </a:bodyPr>
            <a:lstStyle/>
            <a:p/>
          </p:txBody>
        </p:sp>
        <p:sp>
          <p:nvSpPr>
            <p:cNvPr id="84" name="TextBox 11"/>
            <p:cNvSpPr txBox="1"/>
            <p:nvPr/>
          </p:nvSpPr>
          <p:spPr>
            <a:xfrm>
              <a:off x="-1" y="166687"/>
              <a:ext cx="3950278" cy="523237"/>
            </a:xfrm>
            <a:prstGeom prst="rect">
              <a:avLst/>
            </a:prstGeom>
            <a:noFill/>
            <a:ln w="12700" cap="flat">
              <a:noFill/>
              <a:miter lim="400000"/>
            </a:ln>
            <a:effectLst/>
          </p:spPr>
          <p:txBody>
            <a:bodyPr wrap="none" lIns="45718" tIns="45718" rIns="45718" bIns="45718" numCol="1" anchor="t">
              <a:spAutoFit/>
            </a:bodyPr>
            <a:lstStyle>
              <a:lvl1pPr defTabSz="914400">
                <a:defRPr sz="28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             CULTURE         </a:t>
              </a:r>
            </a:p>
          </p:txBody>
        </p:sp>
      </p:gr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itle 1"/>
          <p:cNvSpPr txBox="1">
            <a:spLocks noGrp="1"/>
          </p:cNvSpPr>
          <p:nvPr>
            <p:ph type="title"/>
          </p:nvPr>
        </p:nvSpPr>
        <p:spPr>
          <a:xfrm>
            <a:off x="371471" y="-120937"/>
            <a:ext cx="11460312" cy="1006476"/>
          </a:xfrm>
          <a:prstGeom prst="rect">
            <a:avLst/>
          </a:prstGeom>
        </p:spPr>
        <p:txBody>
          <a:bodyPr>
            <a:normAutofit fontScale="90000"/>
          </a:bodyPr>
          <a:lstStyle/>
          <a:p>
            <a:pPr defTabSz="438785">
              <a:defRPr sz="1500" spc="100"/>
            </a:pPr>
            <a:br>
              <a:rPr dirty="0"/>
            </a:br>
            <a:br>
              <a:rPr sz="2400" dirty="0"/>
            </a:br>
            <a:r>
              <a:rPr sz="2400" b="1" dirty="0"/>
              <a:t>COMPANY</a:t>
            </a:r>
            <a:br>
              <a:rPr sz="2400" b="1" dirty="0"/>
            </a:br>
            <a:endParaRPr sz="2400" b="1" dirty="0"/>
          </a:p>
        </p:txBody>
      </p:sp>
      <p:sp>
        <p:nvSpPr>
          <p:cNvPr id="88" name="矩形 3"/>
          <p:cNvSpPr/>
          <p:nvPr/>
        </p:nvSpPr>
        <p:spPr>
          <a:xfrm>
            <a:off x="0" y="1023584"/>
            <a:ext cx="12192000" cy="1983737"/>
          </a:xfrm>
          <a:prstGeom prst="rect">
            <a:avLst/>
          </a:prstGeom>
          <a:gradFill>
            <a:gsLst>
              <a:gs pos="0">
                <a:srgbClr val="D1D1D1"/>
              </a:gs>
              <a:gs pos="50000">
                <a:srgbClr val="C7C7C7"/>
              </a:gs>
              <a:gs pos="100000">
                <a:srgbClr val="C0C0C0"/>
              </a:gs>
            </a:gsLst>
            <a:lin ang="5400000"/>
          </a:gradFill>
          <a:ln w="6350">
            <a:solidFill>
              <a:schemeClr val="accent3"/>
            </a:solidFill>
            <a:miter/>
          </a:ln>
        </p:spPr>
        <p:txBody>
          <a:bodyPr lIns="45718" tIns="45718" rIns="45718" bIns="45718">
            <a:spAutoFit/>
          </a:bodyPr>
          <a:lstStyle>
            <a:lvl1pPr>
              <a:lnSpc>
                <a:spcPts val="3000"/>
              </a:lnSpc>
              <a:defRPr>
                <a:latin typeface="+mj-lt"/>
                <a:ea typeface="+mj-ea"/>
                <a:cs typeface="+mj-cs"/>
                <a:sym typeface="Calibri" panose="020F0502020204030204"/>
              </a:defRPr>
            </a:lvl1pPr>
          </a:lstStyle>
          <a:p>
            <a:r>
              <a:rPr dirty="0"/>
              <a:t>Tang Huang Group was established in 1986. As vice president of China Household Textile Industry Association, TEVEL participated in the drafting of many national industry standards. With profound technology accumulation, world-class product design and strict enterprise  management. TEVEL has won many honors, such as “China’s Famous Brand” and “ China’s top Brand Product” etc. TEVEL’S products sell well in more than 20 countries and regions, such as Japan, Italy, Brita, France, Spain, France, Spain, Canada, the USA, Chile and so on, and let the people around the world share a healthy, comfortable and tasteful household life. </a:t>
            </a:r>
            <a:endParaRPr dirty="0"/>
          </a:p>
        </p:txBody>
      </p:sp>
      <p:pic>
        <p:nvPicPr>
          <p:cNvPr id="89" name="Picture 3" descr="Picture 3"/>
          <p:cNvPicPr>
            <a:picLocks noChangeAspect="1"/>
          </p:cNvPicPr>
          <p:nvPr/>
        </p:nvPicPr>
        <p:blipFill>
          <a:blip r:embed="rId1" cstate="print"/>
          <a:stretch>
            <a:fillRect/>
          </a:stretch>
        </p:blipFill>
        <p:spPr>
          <a:xfrm>
            <a:off x="15650" y="3439324"/>
            <a:ext cx="12176353" cy="3446060"/>
          </a:xfrm>
          <a:prstGeom prst="rect">
            <a:avLst/>
          </a:prstGeom>
          <a:ln w="12700">
            <a:miter lim="400000"/>
            <a:headEnd/>
            <a:tailEnd/>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itle 1"/>
          <p:cNvSpPr txBox="1">
            <a:spLocks noGrp="1"/>
          </p:cNvSpPr>
          <p:nvPr>
            <p:ph type="title"/>
          </p:nvPr>
        </p:nvSpPr>
        <p:spPr>
          <a:xfrm>
            <a:off x="371471" y="-25400"/>
            <a:ext cx="11460312" cy="1006475"/>
          </a:xfrm>
          <a:prstGeom prst="rect">
            <a:avLst/>
          </a:prstGeom>
        </p:spPr>
        <p:txBody>
          <a:bodyPr>
            <a:normAutofit/>
          </a:bodyPr>
          <a:lstStyle>
            <a:lvl1pPr>
              <a:defRPr sz="3600" b="1"/>
            </a:lvl1pPr>
          </a:lstStyle>
          <a:p>
            <a:r>
              <a:rPr sz="2400" dirty="0">
                <a:hlinkClick r:id="rId1"/>
              </a:rPr>
              <a:t>COMPANY </a:t>
            </a:r>
            <a:r>
              <a:rPr lang="zh-CN" altLang="en-US" sz="2400" dirty="0" smtClean="0"/>
              <a:t>（</a:t>
            </a:r>
            <a:r>
              <a:rPr lang="en-US" altLang="zh-CN" sz="2400" dirty="0" err="1" smtClean="0"/>
              <a:t>Vedio</a:t>
            </a:r>
            <a:r>
              <a:rPr lang="en-US" altLang="zh-CN" sz="2400" dirty="0" smtClean="0"/>
              <a:t> link</a:t>
            </a:r>
            <a:r>
              <a:rPr lang="zh-CN" altLang="en-US" sz="2400" dirty="0" smtClean="0"/>
              <a:t>）</a:t>
            </a:r>
            <a:endParaRPr sz="2400" dirty="0"/>
          </a:p>
        </p:txBody>
      </p:sp>
      <p:sp>
        <p:nvSpPr>
          <p:cNvPr id="92" name="矩形 3"/>
          <p:cNvSpPr/>
          <p:nvPr/>
        </p:nvSpPr>
        <p:spPr>
          <a:xfrm>
            <a:off x="0" y="941698"/>
            <a:ext cx="4094323" cy="5527341"/>
          </a:xfrm>
          <a:prstGeom prst="rect">
            <a:avLst/>
          </a:prstGeom>
          <a:solidFill>
            <a:schemeClr val="accent3"/>
          </a:solidFill>
          <a:ln w="19050">
            <a:solidFill>
              <a:srgbClr val="FFFFFF"/>
            </a:solidFill>
            <a:miter/>
          </a:ln>
        </p:spPr>
        <p:txBody>
          <a:bodyPr lIns="45718" tIns="45718" rIns="45718" bIns="45718" anchor="ctr"/>
          <a:lstStyle/>
          <a:p>
            <a:pPr algn="ctr">
              <a:defRPr>
                <a:solidFill>
                  <a:srgbClr val="FFFFFF"/>
                </a:solidFill>
                <a:latin typeface="+mj-lt"/>
                <a:ea typeface="+mj-ea"/>
                <a:cs typeface="+mj-cs"/>
                <a:sym typeface="Calibri" panose="020F0502020204030204"/>
              </a:defRPr>
            </a:pPr>
          </a:p>
        </p:txBody>
      </p:sp>
      <p:sp>
        <p:nvSpPr>
          <p:cNvPr id="93" name="TextBox 14"/>
          <p:cNvSpPr txBox="1"/>
          <p:nvPr/>
        </p:nvSpPr>
        <p:spPr>
          <a:xfrm>
            <a:off x="1808770" y="1304637"/>
            <a:ext cx="2524762" cy="4574537"/>
          </a:xfrm>
          <a:prstGeom prst="rect">
            <a:avLst/>
          </a:prstGeom>
          <a:ln w="12700">
            <a:miter lim="400000"/>
          </a:ln>
        </p:spPr>
        <p:txBody>
          <a:bodyPr lIns="45718" tIns="45718" rIns="45718" bIns="45718">
            <a:spAutoFit/>
          </a:bodyPr>
          <a:lstStyle/>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Head  Office</a:t>
            </a:r>
          </a:p>
          <a:p>
            <a:pPr>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Cover 50000m2，owns standard workshop  with manufacture, design,  sales and </a:t>
            </a: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Lian yuangang</a:t>
            </a:r>
          </a:p>
          <a:p>
            <a:pPr>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50000 M2 for production  workshop</a:t>
            </a: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Changzhou office</a:t>
            </a:r>
            <a:endParaRPr sz="1600"/>
          </a:p>
          <a:p>
            <a:pPr>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Branch for Sales&amp;RD department</a:t>
            </a:r>
          </a:p>
          <a:p>
            <a:pPr>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94" name="Picture 14" descr="Picture 14"/>
          <p:cNvPicPr>
            <a:picLocks noChangeAspect="1"/>
          </p:cNvPicPr>
          <p:nvPr/>
        </p:nvPicPr>
        <p:blipFill>
          <a:blip r:embed="rId2" cstate="print"/>
          <a:stretch>
            <a:fillRect/>
          </a:stretch>
        </p:blipFill>
        <p:spPr>
          <a:xfrm>
            <a:off x="435260" y="1285936"/>
            <a:ext cx="1328738" cy="1277939"/>
          </a:xfrm>
          <a:prstGeom prst="rect">
            <a:avLst/>
          </a:prstGeom>
          <a:ln w="12700">
            <a:miter lim="400000"/>
            <a:headEnd/>
            <a:tailEnd/>
          </a:ln>
        </p:spPr>
      </p:pic>
      <p:pic>
        <p:nvPicPr>
          <p:cNvPr id="95" name="Picture 13" descr="Picture 13"/>
          <p:cNvPicPr>
            <a:picLocks noChangeAspect="1"/>
          </p:cNvPicPr>
          <p:nvPr/>
        </p:nvPicPr>
        <p:blipFill>
          <a:blip r:embed="rId3" cstate="print"/>
          <a:stretch>
            <a:fillRect/>
          </a:stretch>
        </p:blipFill>
        <p:spPr>
          <a:xfrm>
            <a:off x="339725" y="2802969"/>
            <a:ext cx="1328738" cy="1277939"/>
          </a:xfrm>
          <a:prstGeom prst="rect">
            <a:avLst/>
          </a:prstGeom>
          <a:ln w="12700">
            <a:miter lim="400000"/>
            <a:headEnd/>
            <a:tailEnd/>
          </a:ln>
        </p:spPr>
      </p:pic>
      <p:pic>
        <p:nvPicPr>
          <p:cNvPr id="96" name="Picture 15" descr="Picture 15"/>
          <p:cNvPicPr>
            <a:picLocks noChangeAspect="1"/>
          </p:cNvPicPr>
          <p:nvPr/>
        </p:nvPicPr>
        <p:blipFill>
          <a:blip r:embed="rId4" cstate="print"/>
          <a:stretch>
            <a:fillRect/>
          </a:stretch>
        </p:blipFill>
        <p:spPr>
          <a:xfrm>
            <a:off x="447960" y="4476479"/>
            <a:ext cx="1328739" cy="1277941"/>
          </a:xfrm>
          <a:prstGeom prst="rect">
            <a:avLst/>
          </a:prstGeom>
          <a:ln w="12700">
            <a:miter lim="400000"/>
            <a:headEnd/>
            <a:tailEnd/>
          </a:ln>
        </p:spPr>
      </p:pic>
      <p:sp>
        <p:nvSpPr>
          <p:cNvPr id="97" name="直接连接符 8"/>
          <p:cNvSpPr/>
          <p:nvPr/>
        </p:nvSpPr>
        <p:spPr>
          <a:xfrm>
            <a:off x="376545" y="2717885"/>
            <a:ext cx="3851278" cy="1591"/>
          </a:xfrm>
          <a:prstGeom prst="line">
            <a:avLst/>
          </a:prstGeom>
          <a:ln w="12700">
            <a:solidFill>
              <a:srgbClr val="FFFFFF"/>
            </a:solidFill>
            <a:miter/>
          </a:ln>
        </p:spPr>
        <p:txBody>
          <a:bodyPr lIns="45718" tIns="45718" rIns="45718" bIns="45718"/>
          <a:lstStyle/>
          <a:p/>
        </p:txBody>
      </p:sp>
      <p:sp>
        <p:nvSpPr>
          <p:cNvPr id="98" name="直接连接符 9"/>
          <p:cNvSpPr/>
          <p:nvPr/>
        </p:nvSpPr>
        <p:spPr>
          <a:xfrm>
            <a:off x="335600" y="4219158"/>
            <a:ext cx="3851280" cy="1591"/>
          </a:xfrm>
          <a:prstGeom prst="line">
            <a:avLst/>
          </a:prstGeom>
          <a:ln w="12700">
            <a:solidFill>
              <a:srgbClr val="FFFFFF"/>
            </a:solidFill>
            <a:miter/>
          </a:ln>
        </p:spPr>
        <p:txBody>
          <a:bodyPr lIns="45718" tIns="45718" rIns="45718" bIns="45718"/>
          <a:lstStyle/>
          <a:p/>
        </p:txBody>
      </p:sp>
      <p:sp>
        <p:nvSpPr>
          <p:cNvPr id="99" name="直接连接符 10"/>
          <p:cNvSpPr/>
          <p:nvPr/>
        </p:nvSpPr>
        <p:spPr>
          <a:xfrm>
            <a:off x="390191" y="5884216"/>
            <a:ext cx="3851280" cy="1591"/>
          </a:xfrm>
          <a:prstGeom prst="line">
            <a:avLst/>
          </a:prstGeom>
          <a:ln w="12700">
            <a:solidFill>
              <a:srgbClr val="FFFFFF"/>
            </a:solidFill>
            <a:miter/>
          </a:ln>
        </p:spPr>
        <p:txBody>
          <a:bodyPr lIns="45718" tIns="45718" rIns="45718" bIns="45718"/>
          <a:lstStyle/>
          <a:p/>
        </p:txBody>
      </p:sp>
      <p:pic>
        <p:nvPicPr>
          <p:cNvPr id="100" name="Picture 2" descr="Picture 2"/>
          <p:cNvPicPr>
            <a:picLocks noChangeAspect="1"/>
          </p:cNvPicPr>
          <p:nvPr/>
        </p:nvPicPr>
        <p:blipFill>
          <a:blip r:embed="rId5" cstate="print"/>
          <a:stretch>
            <a:fillRect/>
          </a:stretch>
        </p:blipFill>
        <p:spPr>
          <a:xfrm>
            <a:off x="4162569" y="900751"/>
            <a:ext cx="2742181" cy="1815154"/>
          </a:xfrm>
          <a:prstGeom prst="rect">
            <a:avLst/>
          </a:prstGeom>
          <a:ln w="12700">
            <a:miter lim="400000"/>
            <a:headEnd/>
            <a:tailEnd/>
          </a:ln>
        </p:spPr>
      </p:pic>
      <p:pic>
        <p:nvPicPr>
          <p:cNvPr id="101" name="Picture 6" descr="Picture 6"/>
          <p:cNvPicPr>
            <a:picLocks noChangeAspect="1"/>
          </p:cNvPicPr>
          <p:nvPr/>
        </p:nvPicPr>
        <p:blipFill>
          <a:blip r:embed="rId6" cstate="print"/>
          <a:stretch>
            <a:fillRect/>
          </a:stretch>
        </p:blipFill>
        <p:spPr>
          <a:xfrm>
            <a:off x="4148918" y="2743197"/>
            <a:ext cx="2776344" cy="1853088"/>
          </a:xfrm>
          <a:prstGeom prst="rect">
            <a:avLst/>
          </a:prstGeom>
          <a:ln w="12700">
            <a:miter lim="400000"/>
            <a:headEnd/>
            <a:tailEnd/>
          </a:ln>
        </p:spPr>
      </p:pic>
      <p:pic>
        <p:nvPicPr>
          <p:cNvPr id="102" name="Picture 7" descr="Picture 7"/>
          <p:cNvPicPr>
            <a:picLocks noChangeAspect="1"/>
          </p:cNvPicPr>
          <p:nvPr/>
        </p:nvPicPr>
        <p:blipFill>
          <a:blip r:embed="rId7" cstate="print"/>
          <a:stretch>
            <a:fillRect/>
          </a:stretch>
        </p:blipFill>
        <p:spPr>
          <a:xfrm>
            <a:off x="6979125" y="888005"/>
            <a:ext cx="2810155" cy="1882491"/>
          </a:xfrm>
          <a:prstGeom prst="rect">
            <a:avLst/>
          </a:prstGeom>
          <a:ln w="12700">
            <a:miter lim="400000"/>
            <a:headEnd/>
            <a:tailEnd/>
          </a:ln>
        </p:spPr>
      </p:pic>
      <p:pic>
        <p:nvPicPr>
          <p:cNvPr id="103" name="Picture 8" descr="Picture 8"/>
          <p:cNvPicPr>
            <a:picLocks noChangeAspect="1"/>
          </p:cNvPicPr>
          <p:nvPr/>
        </p:nvPicPr>
        <p:blipFill>
          <a:blip r:embed="rId8" cstate="print"/>
          <a:stretch>
            <a:fillRect/>
          </a:stretch>
        </p:blipFill>
        <p:spPr>
          <a:xfrm>
            <a:off x="6957231" y="2756379"/>
            <a:ext cx="2732681" cy="1812957"/>
          </a:xfrm>
          <a:prstGeom prst="rect">
            <a:avLst/>
          </a:prstGeom>
          <a:ln w="12700">
            <a:miter lim="400000"/>
            <a:headEnd/>
            <a:tailEnd/>
          </a:ln>
        </p:spPr>
      </p:pic>
      <p:pic>
        <p:nvPicPr>
          <p:cNvPr id="104" name="Picture 9" descr="Picture 9"/>
          <p:cNvPicPr>
            <a:picLocks noChangeAspect="1"/>
          </p:cNvPicPr>
          <p:nvPr/>
        </p:nvPicPr>
        <p:blipFill>
          <a:blip r:embed="rId9" cstate="print"/>
          <a:stretch>
            <a:fillRect/>
          </a:stretch>
        </p:blipFill>
        <p:spPr>
          <a:xfrm>
            <a:off x="4079776" y="4653136"/>
            <a:ext cx="2896894" cy="1916832"/>
          </a:xfrm>
          <a:prstGeom prst="rect">
            <a:avLst/>
          </a:prstGeom>
          <a:ln w="12700">
            <a:miter lim="400000"/>
            <a:headEnd/>
            <a:tailEnd/>
          </a:ln>
        </p:spPr>
      </p:pic>
      <p:pic>
        <p:nvPicPr>
          <p:cNvPr id="105" name="Picture 10" descr="Picture 10"/>
          <p:cNvPicPr>
            <a:picLocks noChangeAspect="1"/>
          </p:cNvPicPr>
          <p:nvPr/>
        </p:nvPicPr>
        <p:blipFill>
          <a:blip r:embed="rId10" cstate="print"/>
          <a:stretch>
            <a:fillRect/>
          </a:stretch>
        </p:blipFill>
        <p:spPr>
          <a:xfrm>
            <a:off x="9744499" y="2814297"/>
            <a:ext cx="2447501" cy="1635042"/>
          </a:xfrm>
          <a:prstGeom prst="rect">
            <a:avLst/>
          </a:prstGeom>
          <a:ln w="12700">
            <a:miter lim="400000"/>
            <a:headEnd/>
            <a:tailEnd/>
          </a:ln>
        </p:spPr>
      </p:pic>
      <p:pic>
        <p:nvPicPr>
          <p:cNvPr id="106" name="Picture 12" descr="Picture 12"/>
          <p:cNvPicPr>
            <a:picLocks noChangeAspect="1"/>
          </p:cNvPicPr>
          <p:nvPr/>
        </p:nvPicPr>
        <p:blipFill>
          <a:blip r:embed="rId11" cstate="print"/>
          <a:stretch>
            <a:fillRect/>
          </a:stretch>
        </p:blipFill>
        <p:spPr>
          <a:xfrm>
            <a:off x="9808191" y="926519"/>
            <a:ext cx="2383812" cy="1652910"/>
          </a:xfrm>
          <a:prstGeom prst="rect">
            <a:avLst/>
          </a:prstGeom>
          <a:ln w="12700">
            <a:miter lim="400000"/>
            <a:headEnd/>
            <a:tailEnd/>
          </a:ln>
        </p:spPr>
      </p:pic>
      <p:pic>
        <p:nvPicPr>
          <p:cNvPr id="107" name="Picture 13" descr="Picture 13"/>
          <p:cNvPicPr>
            <a:picLocks noChangeAspect="1"/>
          </p:cNvPicPr>
          <p:nvPr/>
        </p:nvPicPr>
        <p:blipFill>
          <a:blip r:embed="rId12" cstate="print"/>
          <a:stretch>
            <a:fillRect/>
          </a:stretch>
        </p:blipFill>
        <p:spPr>
          <a:xfrm>
            <a:off x="-11277600" y="-9601200"/>
            <a:ext cx="3840001" cy="2880000"/>
          </a:xfrm>
          <a:prstGeom prst="rect">
            <a:avLst/>
          </a:prstGeom>
          <a:ln w="12700">
            <a:miter lim="400000"/>
            <a:headEnd/>
            <a:tailEnd/>
          </a:ln>
        </p:spPr>
      </p:pic>
      <p:pic>
        <p:nvPicPr>
          <p:cNvPr id="108" name="Picture 14" descr="Picture 14"/>
          <p:cNvPicPr>
            <a:picLocks noChangeAspect="1"/>
          </p:cNvPicPr>
          <p:nvPr/>
        </p:nvPicPr>
        <p:blipFill>
          <a:blip r:embed="rId13" cstate="print"/>
          <a:stretch>
            <a:fillRect/>
          </a:stretch>
        </p:blipFill>
        <p:spPr>
          <a:xfrm>
            <a:off x="6987654" y="4606120"/>
            <a:ext cx="2729555" cy="1794680"/>
          </a:xfrm>
          <a:prstGeom prst="rect">
            <a:avLst/>
          </a:prstGeom>
          <a:ln w="12700">
            <a:miter lim="400000"/>
            <a:headEnd/>
            <a:tailEnd/>
          </a:ln>
        </p:spPr>
      </p:pic>
      <p:pic>
        <p:nvPicPr>
          <p:cNvPr id="109" name="Picture 15" descr="Picture 15"/>
          <p:cNvPicPr>
            <a:picLocks noChangeAspect="1"/>
          </p:cNvPicPr>
          <p:nvPr/>
        </p:nvPicPr>
        <p:blipFill>
          <a:blip r:embed="rId14" cstate="print"/>
          <a:stretch>
            <a:fillRect/>
          </a:stretch>
        </p:blipFill>
        <p:spPr>
          <a:xfrm>
            <a:off x="-11277600" y="-9601200"/>
            <a:ext cx="3840001" cy="2880000"/>
          </a:xfrm>
          <a:prstGeom prst="rect">
            <a:avLst/>
          </a:prstGeom>
          <a:ln w="12700">
            <a:miter lim="400000"/>
            <a:headEnd/>
            <a:tailEnd/>
          </a:ln>
        </p:spPr>
      </p:pic>
      <p:pic>
        <p:nvPicPr>
          <p:cNvPr id="110" name="Picture 16" descr="Picture 16"/>
          <p:cNvPicPr>
            <a:picLocks noChangeAspect="1"/>
          </p:cNvPicPr>
          <p:nvPr/>
        </p:nvPicPr>
        <p:blipFill>
          <a:blip r:embed="rId15" cstate="print"/>
          <a:stretch>
            <a:fillRect/>
          </a:stretch>
        </p:blipFill>
        <p:spPr>
          <a:xfrm>
            <a:off x="9762697" y="4612944"/>
            <a:ext cx="2374713" cy="1835625"/>
          </a:xfrm>
          <a:prstGeom prst="rect">
            <a:avLst/>
          </a:prstGeom>
          <a:ln w="12700">
            <a:miter lim="400000"/>
            <a:headEnd/>
            <a:tailEnd/>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 name="Picture 9"/>
          <p:cNvGrpSpPr/>
          <p:nvPr/>
        </p:nvGrpSpPr>
        <p:grpSpPr>
          <a:xfrm>
            <a:off x="1090005" y="1716530"/>
            <a:ext cx="2584455" cy="3608406"/>
            <a:chOff x="-1" y="0"/>
            <a:chExt cx="2584454" cy="3608404"/>
          </a:xfrm>
        </p:grpSpPr>
        <p:sp>
          <p:nvSpPr>
            <p:cNvPr id="112" name="形状"/>
            <p:cNvSpPr/>
            <p:nvPr/>
          </p:nvSpPr>
          <p:spPr>
            <a:xfrm>
              <a:off x="-2" y="-1"/>
              <a:ext cx="2584455" cy="3608405"/>
            </a:xfrm>
            <a:custGeom>
              <a:avLst/>
              <a:gdLst/>
              <a:ahLst/>
              <a:cxnLst>
                <a:cxn ang="0">
                  <a:pos x="wd2" y="hd2"/>
                </a:cxn>
                <a:cxn ang="5400000">
                  <a:pos x="wd2" y="hd2"/>
                </a:cxn>
                <a:cxn ang="10800000">
                  <a:pos x="wd2" y="hd2"/>
                </a:cxn>
                <a:cxn ang="16200000">
                  <a:pos x="wd2" y="hd2"/>
                </a:cxn>
              </a:cxnLst>
              <a:rect l="0" t="0" r="r" b="b"/>
              <a:pathLst>
                <a:path w="21600" h="21600" extrusionOk="0">
                  <a:moveTo>
                    <a:pt x="0" y="645"/>
                  </a:moveTo>
                  <a:cubicBezTo>
                    <a:pt x="0" y="289"/>
                    <a:pt x="403" y="0"/>
                    <a:pt x="900" y="0"/>
                  </a:cubicBezTo>
                  <a:lnTo>
                    <a:pt x="20700" y="0"/>
                  </a:lnTo>
                  <a:cubicBezTo>
                    <a:pt x="21197" y="0"/>
                    <a:pt x="21600" y="289"/>
                    <a:pt x="21600" y="645"/>
                  </a:cubicBezTo>
                  <a:lnTo>
                    <a:pt x="21600" y="20955"/>
                  </a:lnTo>
                  <a:cubicBezTo>
                    <a:pt x="21600" y="21311"/>
                    <a:pt x="21197" y="21600"/>
                    <a:pt x="20700" y="21600"/>
                  </a:cubicBezTo>
                  <a:lnTo>
                    <a:pt x="900" y="21600"/>
                  </a:lnTo>
                  <a:cubicBezTo>
                    <a:pt x="403" y="21600"/>
                    <a:pt x="0" y="21311"/>
                    <a:pt x="0" y="20955"/>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13" name="image20.jpeg" descr="image20.jpeg"/>
            <p:cNvPicPr>
              <a:picLocks noChangeAspect="1"/>
            </p:cNvPicPr>
            <p:nvPr/>
          </p:nvPicPr>
          <p:blipFill>
            <a:blip r:embed="rId1" cstate="print"/>
            <a:srcRect/>
            <a:stretch>
              <a:fillRect/>
            </a:stretch>
          </p:blipFill>
          <p:spPr>
            <a:xfrm>
              <a:off x="-2" y="-1"/>
              <a:ext cx="2584451" cy="3608389"/>
            </a:xfrm>
            <a:custGeom>
              <a:avLst/>
              <a:gdLst/>
              <a:ahLst/>
              <a:cxnLst>
                <a:cxn ang="0">
                  <a:pos x="wd2" y="hd2"/>
                </a:cxn>
                <a:cxn ang="5400000">
                  <a:pos x="wd2" y="hd2"/>
                </a:cxn>
                <a:cxn ang="10800000">
                  <a:pos x="wd2" y="hd2"/>
                </a:cxn>
                <a:cxn ang="16200000">
                  <a:pos x="wd2" y="hd2"/>
                </a:cxn>
              </a:cxnLst>
              <a:rect l="0" t="0" r="r" b="b"/>
              <a:pathLst>
                <a:path w="21600" h="21600" extrusionOk="0">
                  <a:moveTo>
                    <a:pt x="899" y="0"/>
                  </a:moveTo>
                  <a:cubicBezTo>
                    <a:pt x="402" y="0"/>
                    <a:pt x="0" y="288"/>
                    <a:pt x="0" y="644"/>
                  </a:cubicBezTo>
                  <a:lnTo>
                    <a:pt x="0" y="20956"/>
                  </a:lnTo>
                  <a:cubicBezTo>
                    <a:pt x="0" y="21312"/>
                    <a:pt x="402" y="21600"/>
                    <a:pt x="899" y="21600"/>
                  </a:cubicBezTo>
                  <a:lnTo>
                    <a:pt x="20701" y="21600"/>
                  </a:lnTo>
                  <a:cubicBezTo>
                    <a:pt x="21198" y="21600"/>
                    <a:pt x="21600" y="21312"/>
                    <a:pt x="21600" y="20956"/>
                  </a:cubicBezTo>
                  <a:lnTo>
                    <a:pt x="21600" y="644"/>
                  </a:lnTo>
                  <a:cubicBezTo>
                    <a:pt x="21600" y="288"/>
                    <a:pt x="21198" y="0"/>
                    <a:pt x="20701" y="0"/>
                  </a:cubicBezTo>
                  <a:lnTo>
                    <a:pt x="899"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17" name="Picture 8"/>
          <p:cNvGrpSpPr/>
          <p:nvPr/>
        </p:nvGrpSpPr>
        <p:grpSpPr>
          <a:xfrm>
            <a:off x="4633323" y="1741946"/>
            <a:ext cx="2663410" cy="3637579"/>
            <a:chOff x="-1" y="0"/>
            <a:chExt cx="2663408" cy="3637577"/>
          </a:xfrm>
        </p:grpSpPr>
        <p:sp>
          <p:nvSpPr>
            <p:cNvPr id="115" name="形状"/>
            <p:cNvSpPr/>
            <p:nvPr/>
          </p:nvSpPr>
          <p:spPr>
            <a:xfrm>
              <a:off x="-2" y="-1"/>
              <a:ext cx="2663410" cy="3637579"/>
            </a:xfrm>
            <a:custGeom>
              <a:avLst/>
              <a:gdLst/>
              <a:ahLst/>
              <a:cxnLst>
                <a:cxn ang="0">
                  <a:pos x="wd2" y="hd2"/>
                </a:cxn>
                <a:cxn ang="5400000">
                  <a:pos x="wd2" y="hd2"/>
                </a:cxn>
                <a:cxn ang="10800000">
                  <a:pos x="wd2" y="hd2"/>
                </a:cxn>
                <a:cxn ang="16200000">
                  <a:pos x="wd2" y="hd2"/>
                </a:cxn>
              </a:cxnLst>
              <a:rect l="0" t="0" r="r" b="b"/>
              <a:pathLst>
                <a:path w="21600" h="21600" extrusionOk="0">
                  <a:moveTo>
                    <a:pt x="0" y="659"/>
                  </a:moveTo>
                  <a:cubicBezTo>
                    <a:pt x="0" y="295"/>
                    <a:pt x="403" y="0"/>
                    <a:pt x="900" y="0"/>
                  </a:cubicBezTo>
                  <a:lnTo>
                    <a:pt x="20700" y="0"/>
                  </a:lnTo>
                  <a:cubicBezTo>
                    <a:pt x="21197" y="0"/>
                    <a:pt x="21600" y="295"/>
                    <a:pt x="21600" y="659"/>
                  </a:cubicBezTo>
                  <a:lnTo>
                    <a:pt x="21600" y="20941"/>
                  </a:lnTo>
                  <a:cubicBezTo>
                    <a:pt x="21600" y="21305"/>
                    <a:pt x="21197" y="21600"/>
                    <a:pt x="20700" y="21600"/>
                  </a:cubicBezTo>
                  <a:lnTo>
                    <a:pt x="900" y="21600"/>
                  </a:lnTo>
                  <a:cubicBezTo>
                    <a:pt x="403" y="21600"/>
                    <a:pt x="0" y="21305"/>
                    <a:pt x="0" y="20941"/>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16" name="image21.png" descr="image21.png"/>
            <p:cNvPicPr>
              <a:picLocks noChangeAspect="1"/>
            </p:cNvPicPr>
            <p:nvPr/>
          </p:nvPicPr>
          <p:blipFill>
            <a:blip r:embed="rId2" cstate="print"/>
            <a:srcRect/>
            <a:stretch>
              <a:fillRect/>
            </a:stretch>
          </p:blipFill>
          <p:spPr>
            <a:xfrm>
              <a:off x="-1" y="-1"/>
              <a:ext cx="2663408" cy="3637579"/>
            </a:xfrm>
            <a:custGeom>
              <a:avLst/>
              <a:gdLst/>
              <a:ahLst/>
              <a:cxnLst>
                <a:cxn ang="0">
                  <a:pos x="wd2" y="hd2"/>
                </a:cxn>
                <a:cxn ang="5400000">
                  <a:pos x="wd2" y="hd2"/>
                </a:cxn>
                <a:cxn ang="10800000">
                  <a:pos x="wd2" y="hd2"/>
                </a:cxn>
                <a:cxn ang="16200000">
                  <a:pos x="wd2" y="hd2"/>
                </a:cxn>
              </a:cxnLst>
              <a:rect l="0" t="0" r="r" b="b"/>
              <a:pathLst>
                <a:path w="21600" h="21600" extrusionOk="0">
                  <a:moveTo>
                    <a:pt x="901" y="0"/>
                  </a:moveTo>
                  <a:cubicBezTo>
                    <a:pt x="404" y="0"/>
                    <a:pt x="0" y="296"/>
                    <a:pt x="0" y="660"/>
                  </a:cubicBezTo>
                  <a:lnTo>
                    <a:pt x="0" y="20938"/>
                  </a:lnTo>
                  <a:cubicBezTo>
                    <a:pt x="0" y="21302"/>
                    <a:pt x="404" y="21600"/>
                    <a:pt x="901" y="21600"/>
                  </a:cubicBezTo>
                  <a:lnTo>
                    <a:pt x="20699" y="21600"/>
                  </a:lnTo>
                  <a:cubicBezTo>
                    <a:pt x="21196" y="21600"/>
                    <a:pt x="21600" y="21302"/>
                    <a:pt x="21600" y="20938"/>
                  </a:cubicBezTo>
                  <a:lnTo>
                    <a:pt x="21600" y="660"/>
                  </a:lnTo>
                  <a:cubicBezTo>
                    <a:pt x="21600" y="296"/>
                    <a:pt x="21196" y="0"/>
                    <a:pt x="20699" y="0"/>
                  </a:cubicBezTo>
                  <a:lnTo>
                    <a:pt x="901"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20" name="Picture 10"/>
          <p:cNvGrpSpPr/>
          <p:nvPr/>
        </p:nvGrpSpPr>
        <p:grpSpPr>
          <a:xfrm>
            <a:off x="8238210" y="1732265"/>
            <a:ext cx="2446924" cy="3633615"/>
            <a:chOff x="0" y="-1"/>
            <a:chExt cx="2446923" cy="3633613"/>
          </a:xfrm>
        </p:grpSpPr>
        <p:sp>
          <p:nvSpPr>
            <p:cNvPr id="118" name="形状"/>
            <p:cNvSpPr/>
            <p:nvPr/>
          </p:nvSpPr>
          <p:spPr>
            <a:xfrm>
              <a:off x="-1" y="-2"/>
              <a:ext cx="2446924" cy="3633615"/>
            </a:xfrm>
            <a:custGeom>
              <a:avLst/>
              <a:gdLst/>
              <a:ahLst/>
              <a:cxnLst>
                <a:cxn ang="0">
                  <a:pos x="wd2" y="hd2"/>
                </a:cxn>
                <a:cxn ang="5400000">
                  <a:pos x="wd2" y="hd2"/>
                </a:cxn>
                <a:cxn ang="10800000">
                  <a:pos x="wd2" y="hd2"/>
                </a:cxn>
                <a:cxn ang="16200000">
                  <a:pos x="wd2" y="hd2"/>
                </a:cxn>
              </a:cxnLst>
              <a:rect l="0" t="0" r="r" b="b"/>
              <a:pathLst>
                <a:path w="21600" h="21600" extrusionOk="0">
                  <a:moveTo>
                    <a:pt x="0" y="606"/>
                  </a:moveTo>
                  <a:cubicBezTo>
                    <a:pt x="0" y="271"/>
                    <a:pt x="403" y="0"/>
                    <a:pt x="900" y="0"/>
                  </a:cubicBezTo>
                  <a:lnTo>
                    <a:pt x="20700" y="0"/>
                  </a:lnTo>
                  <a:cubicBezTo>
                    <a:pt x="21197" y="0"/>
                    <a:pt x="21600" y="271"/>
                    <a:pt x="21600" y="606"/>
                  </a:cubicBezTo>
                  <a:lnTo>
                    <a:pt x="21600" y="20994"/>
                  </a:lnTo>
                  <a:cubicBezTo>
                    <a:pt x="21600" y="21329"/>
                    <a:pt x="21197" y="21600"/>
                    <a:pt x="20700" y="21600"/>
                  </a:cubicBezTo>
                  <a:lnTo>
                    <a:pt x="900" y="21600"/>
                  </a:lnTo>
                  <a:cubicBezTo>
                    <a:pt x="403" y="21600"/>
                    <a:pt x="0" y="21329"/>
                    <a:pt x="0" y="20994"/>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19" name="image22.png" descr="image22.png"/>
            <p:cNvPicPr>
              <a:picLocks noChangeAspect="1"/>
            </p:cNvPicPr>
            <p:nvPr/>
          </p:nvPicPr>
          <p:blipFill>
            <a:blip r:embed="rId3" cstate="print"/>
            <a:srcRect r="7"/>
            <a:stretch>
              <a:fillRect/>
            </a:stretch>
          </p:blipFill>
          <p:spPr>
            <a:xfrm>
              <a:off x="-1" y="0"/>
              <a:ext cx="2446735" cy="3633611"/>
            </a:xfrm>
            <a:custGeom>
              <a:avLst/>
              <a:gdLst/>
              <a:ahLst/>
              <a:cxnLst>
                <a:cxn ang="0">
                  <a:pos x="wd2" y="hd2"/>
                </a:cxn>
                <a:cxn ang="5400000">
                  <a:pos x="wd2" y="hd2"/>
                </a:cxn>
                <a:cxn ang="10800000">
                  <a:pos x="wd2" y="hd2"/>
                </a:cxn>
                <a:cxn ang="16200000">
                  <a:pos x="wd2" y="hd2"/>
                </a:cxn>
              </a:cxnLst>
              <a:rect l="0" t="0" r="r" b="b"/>
              <a:pathLst>
                <a:path w="21600" h="21600" extrusionOk="0">
                  <a:moveTo>
                    <a:pt x="900" y="0"/>
                  </a:moveTo>
                  <a:cubicBezTo>
                    <a:pt x="403" y="0"/>
                    <a:pt x="0" y="272"/>
                    <a:pt x="0" y="606"/>
                  </a:cubicBezTo>
                  <a:lnTo>
                    <a:pt x="0" y="20994"/>
                  </a:lnTo>
                  <a:cubicBezTo>
                    <a:pt x="0" y="21328"/>
                    <a:pt x="403" y="21600"/>
                    <a:pt x="900" y="21600"/>
                  </a:cubicBezTo>
                  <a:lnTo>
                    <a:pt x="20703" y="21600"/>
                  </a:lnTo>
                  <a:cubicBezTo>
                    <a:pt x="21200" y="21600"/>
                    <a:pt x="21600" y="21328"/>
                    <a:pt x="21600" y="20994"/>
                  </a:cubicBezTo>
                  <a:lnTo>
                    <a:pt x="21600" y="606"/>
                  </a:lnTo>
                  <a:cubicBezTo>
                    <a:pt x="21600" y="272"/>
                    <a:pt x="21200" y="0"/>
                    <a:pt x="20703" y="0"/>
                  </a:cubicBezTo>
                  <a:lnTo>
                    <a:pt x="900" y="0"/>
                  </a:lnTo>
                  <a:close/>
                </a:path>
              </a:pathLst>
            </a:custGeom>
            <a:ln w="76200" cap="sq">
              <a:solidFill>
                <a:srgbClr val="EAEAEA"/>
              </a:solidFill>
              <a:prstDash val="solid"/>
              <a:miter lim="800000"/>
              <a:headEnd/>
              <a:tailEnd/>
            </a:ln>
            <a:effectLst>
              <a:reflection stA="33000" endPos="40000" dir="5400000" sy="-100000" algn="bl" rotWithShape="0"/>
            </a:effectLst>
          </p:spPr>
        </p:pic>
      </p:grpSp>
      <p:sp>
        <p:nvSpPr>
          <p:cNvPr id="121" name="TextBox 10"/>
          <p:cNvSpPr txBox="1"/>
          <p:nvPr/>
        </p:nvSpPr>
        <p:spPr>
          <a:xfrm>
            <a:off x="400528" y="218360"/>
            <a:ext cx="1999902" cy="461661"/>
          </a:xfrm>
          <a:prstGeom prst="rect">
            <a:avLst/>
          </a:prstGeom>
          <a:ln w="12700">
            <a:miter lim="400000"/>
          </a:ln>
        </p:spPr>
        <p:txBody>
          <a:bodyPr wrap="none" lIns="45718" tIns="45718" rIns="45718" bIns="45718">
            <a:spAutoFit/>
          </a:bodyPr>
          <a:lstStyle>
            <a:lvl1pPr>
              <a:defRPr sz="36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sz="2400" dirty="0"/>
              <a:t>LITERATURE</a:t>
            </a:r>
            <a:endParaRPr sz="2400" dirty="0"/>
          </a:p>
        </p:txBody>
      </p:sp>
      <p:sp>
        <p:nvSpPr>
          <p:cNvPr id="122" name="TextBox 11"/>
          <p:cNvSpPr txBox="1"/>
          <p:nvPr/>
        </p:nvSpPr>
        <p:spPr>
          <a:xfrm>
            <a:off x="605256" y="5527345"/>
            <a:ext cx="3270158" cy="370837"/>
          </a:xfrm>
          <a:prstGeom prst="rect">
            <a:avLst/>
          </a:prstGeom>
          <a:ln w="12700">
            <a:miter lim="400000"/>
          </a:ln>
        </p:spPr>
        <p:txBody>
          <a:bodyPr wrap="none" lIns="45718" tIns="45718" rIns="45718" bIns="45718">
            <a:spAutoFit/>
          </a:bodyPr>
          <a:lstStyle>
            <a:lvl1pPr>
              <a:defRPr b="1" u="sng">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CHINA WELL-KNOWM MARK</a:t>
            </a:r>
          </a:p>
        </p:txBody>
      </p:sp>
      <p:sp>
        <p:nvSpPr>
          <p:cNvPr id="123" name="TextBox 12"/>
          <p:cNvSpPr txBox="1"/>
          <p:nvPr/>
        </p:nvSpPr>
        <p:spPr>
          <a:xfrm>
            <a:off x="4522163" y="5527342"/>
            <a:ext cx="2750115" cy="370837"/>
          </a:xfrm>
          <a:prstGeom prst="rect">
            <a:avLst/>
          </a:prstGeom>
          <a:ln w="12700">
            <a:miter lim="400000"/>
          </a:ln>
        </p:spPr>
        <p:txBody>
          <a:bodyPr wrap="none" lIns="45718" tIns="45718" rIns="45718" bIns="45718">
            <a:spAutoFit/>
          </a:bodyPr>
          <a:lstStyle>
            <a:lvl1pPr>
              <a:defRPr b="1" u="sng">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CHINA FAMOUS BRAND</a:t>
            </a:r>
          </a:p>
        </p:txBody>
      </p:sp>
      <p:sp>
        <p:nvSpPr>
          <p:cNvPr id="124" name="TextBox 13"/>
          <p:cNvSpPr txBox="1"/>
          <p:nvPr/>
        </p:nvSpPr>
        <p:spPr>
          <a:xfrm>
            <a:off x="7620199" y="5527337"/>
            <a:ext cx="4198287" cy="370837"/>
          </a:xfrm>
          <a:prstGeom prst="rect">
            <a:avLst/>
          </a:prstGeom>
          <a:ln w="12700">
            <a:miter lim="400000"/>
          </a:ln>
        </p:spPr>
        <p:txBody>
          <a:bodyPr wrap="none" lIns="45718" tIns="45718" rIns="45718" bIns="45718">
            <a:spAutoFit/>
          </a:bodyPr>
          <a:lstStyle>
            <a:lvl1pPr>
              <a:defRPr b="1" u="sng">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NATIONAL  INSPECTION EXEMPTION</a:t>
            </a:r>
          </a:p>
        </p:txBody>
      </p:sp>
    </p:spTree>
  </p:cSld>
  <p:clrMapOvr>
    <a:masterClrMapping/>
  </p:clrMapOvr>
  <mc:AlternateContent xmlns:mc="http://schemas.openxmlformats.org/markup-compatibility/2006">
    <mc:Choice xmlns:p14="http://schemas.microsoft.com/office/powerpoint/2010/main" Requires="p14">
      <p:transition spd="med" p14:dur="1000">
        <p:wipe dir="r"/>
      </p:transition>
    </mc:Choice>
    <mc:Fallback>
      <p:transition spd="med">
        <p:wipe dir="r"/>
      </p:transition>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indefinite" fill="hold"/>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2" nodeType="clickEffect">
                                  <p:stCondLst>
                                    <p:cond delay="0"/>
                                  </p:stCondLst>
                                  <p:childTnLst>
                                    <p:set>
                                      <p:cBhvr>
                                        <p:cTn id="12" dur="indefinite" fill="hold"/>
                                        <p:tgtEl>
                                          <p:spTgt spid="120"/>
                                        </p:tgtEl>
                                        <p:attrNameLst>
                                          <p:attrName>style.visibility</p:attrName>
                                        </p:attrNameLst>
                                      </p:cBhvr>
                                      <p:to>
                                        <p:strVal val="visible"/>
                                      </p:to>
                                    </p:set>
                                    <p:anim calcmode="lin" valueType="num">
                                      <p:cBhvr>
                                        <p:cTn id="13" dur="500" fill="hold"/>
                                        <p:tgtEl>
                                          <p:spTgt spid="120"/>
                                        </p:tgtEl>
                                        <p:attrNameLst>
                                          <p:attrName>ppt_w</p:attrName>
                                        </p:attrNameLst>
                                      </p:cBhvr>
                                      <p:tavLst>
                                        <p:tav tm="0">
                                          <p:val>
                                            <p:fltVal val="0"/>
                                          </p:val>
                                        </p:tav>
                                        <p:tav tm="100000">
                                          <p:val>
                                            <p:strVal val="#ppt_w"/>
                                          </p:val>
                                        </p:tav>
                                      </p:tavLst>
                                    </p:anim>
                                    <p:anim calcmode="lin" valueType="num">
                                      <p:cBhvr>
                                        <p:cTn id="14" dur="500" fill="hold"/>
                                        <p:tgtEl>
                                          <p:spTgt spid="120"/>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3" nodeType="clickEffect">
                                  <p:stCondLst>
                                    <p:cond delay="0"/>
                                  </p:stCondLst>
                                  <p:childTnLst>
                                    <p:set>
                                      <p:cBhvr>
                                        <p:cTn id="18" dur="indefinite" fill="hold"/>
                                        <p:tgtEl>
                                          <p:spTgt spid="114"/>
                                        </p:tgtEl>
                                        <p:attrNameLst>
                                          <p:attrName>style.visibility</p:attrName>
                                        </p:attrNameLst>
                                      </p:cBhvr>
                                      <p:to>
                                        <p:strVal val="visible"/>
                                      </p:to>
                                    </p:set>
                                    <p:anim calcmode="lin" valueType="num">
                                      <p:cBhvr>
                                        <p:cTn id="19" dur="500" fill="hold"/>
                                        <p:tgtEl>
                                          <p:spTgt spid="114"/>
                                        </p:tgtEl>
                                        <p:attrNameLst>
                                          <p:attrName>ppt_x</p:attrName>
                                        </p:attrNameLst>
                                      </p:cBhvr>
                                      <p:tavLst>
                                        <p:tav tm="0">
                                          <p:val>
                                            <p:strVal val="#ppt_x"/>
                                          </p:val>
                                        </p:tav>
                                        <p:tav tm="100000">
                                          <p:val>
                                            <p:strVal val="#ppt_x"/>
                                          </p:val>
                                        </p:tav>
                                      </p:tavLst>
                                    </p:anim>
                                    <p:anim calcmode="lin" valueType="num">
                                      <p:cBhvr>
                                        <p:cTn id="20" dur="500" fill="hold"/>
                                        <p:tgtEl>
                                          <p:spTgt spid="1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4" nodeType="clickEffect">
                                  <p:stCondLst>
                                    <p:cond delay="0"/>
                                  </p:stCondLst>
                                  <p:childTnLst>
                                    <p:set>
                                      <p:cBhvr>
                                        <p:cTn id="24" dur="indefinite" fill="hold"/>
                                        <p:tgtEl>
                                          <p:spTgt spid="123">
                                            <p:bg/>
                                          </p:spTgt>
                                        </p:tgtEl>
                                        <p:attrNameLst>
                                          <p:attrName>style.visibility</p:attrName>
                                        </p:attrNameLst>
                                      </p:cBhvr>
                                      <p:to>
                                        <p:strVal val="visible"/>
                                      </p:to>
                                    </p:set>
                                    <p:animEffect transition="in" filter="fade">
                                      <p:cBhvr>
                                        <p:cTn id="25" dur="2000"/>
                                        <p:tgtEl>
                                          <p:spTgt spid="123">
                                            <p:bg/>
                                          </p:spTgt>
                                        </p:tgtEl>
                                      </p:cBhvr>
                                    </p:animEffect>
                                  </p:childTnLst>
                                </p:cTn>
                              </p:par>
                              <p:par>
                                <p:cTn id="26" presetID="10" presetClass="entr" presetSubtype="0" fill="hold" grpId="4" nodeType="withEffect">
                                  <p:stCondLst>
                                    <p:cond delay="0"/>
                                  </p:stCondLst>
                                  <p:childTnLst>
                                    <p:set>
                                      <p:cBhvr>
                                        <p:cTn id="27" dur="indefinite" fill="hold"/>
                                        <p:tgtEl>
                                          <p:spTgt spid="123">
                                            <p:txEl>
                                              <p:pRg st="0" end="0"/>
                                            </p:txEl>
                                          </p:spTgt>
                                        </p:tgtEl>
                                        <p:attrNameLst>
                                          <p:attrName>style.visibility</p:attrName>
                                        </p:attrNameLst>
                                      </p:cBhvr>
                                      <p:to>
                                        <p:strVal val="visible"/>
                                      </p:to>
                                    </p:set>
                                    <p:animEffect transition="in" filter="fade">
                                      <p:cBhvr>
                                        <p:cTn id="28" dur="2000"/>
                                        <p:tgtEl>
                                          <p:spTgt spid="12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5" nodeType="clickEffect">
                                  <p:stCondLst>
                                    <p:cond delay="0"/>
                                  </p:stCondLst>
                                  <p:childTnLst>
                                    <p:set>
                                      <p:cBhvr>
                                        <p:cTn id="32" dur="indefinite" fill="hold"/>
                                        <p:tgtEl>
                                          <p:spTgt spid="124">
                                            <p:bg/>
                                          </p:spTgt>
                                        </p:tgtEl>
                                        <p:attrNameLst>
                                          <p:attrName>style.visibility</p:attrName>
                                        </p:attrNameLst>
                                      </p:cBhvr>
                                      <p:to>
                                        <p:strVal val="visible"/>
                                      </p:to>
                                    </p:set>
                                    <p:animEffect transition="in" filter="fade">
                                      <p:cBhvr>
                                        <p:cTn id="33" dur="2000"/>
                                        <p:tgtEl>
                                          <p:spTgt spid="124">
                                            <p:bg/>
                                          </p:spTgt>
                                        </p:tgtEl>
                                      </p:cBhvr>
                                    </p:animEffect>
                                  </p:childTnLst>
                                </p:cTn>
                              </p:par>
                              <p:par>
                                <p:cTn id="34" presetID="10" presetClass="entr" presetSubtype="0" fill="hold" grpId="5" nodeType="withEffect">
                                  <p:stCondLst>
                                    <p:cond delay="0"/>
                                  </p:stCondLst>
                                  <p:childTnLst>
                                    <p:set>
                                      <p:cBhvr>
                                        <p:cTn id="35" dur="indefinite" fill="hold"/>
                                        <p:tgtEl>
                                          <p:spTgt spid="124">
                                            <p:txEl>
                                              <p:pRg st="0" end="0"/>
                                            </p:txEl>
                                          </p:spTgt>
                                        </p:tgtEl>
                                        <p:attrNameLst>
                                          <p:attrName>style.visibility</p:attrName>
                                        </p:attrNameLst>
                                      </p:cBhvr>
                                      <p:to>
                                        <p:strVal val="visible"/>
                                      </p:to>
                                    </p:set>
                                    <p:animEffect transition="in" filter="fade">
                                      <p:cBhvr>
                                        <p:cTn id="36" dur="2000"/>
                                        <p:tgtEl>
                                          <p:spTgt spid="12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6" nodeType="clickEffect">
                                  <p:stCondLst>
                                    <p:cond delay="0"/>
                                  </p:stCondLst>
                                  <p:childTnLst>
                                    <p:set>
                                      <p:cBhvr>
                                        <p:cTn id="40" dur="indefinite" fill="hold"/>
                                        <p:tgtEl>
                                          <p:spTgt spid="122"/>
                                        </p:tgtEl>
                                        <p:attrNameLst>
                                          <p:attrName>style.visibility</p:attrName>
                                        </p:attrNameLst>
                                      </p:cBhvr>
                                      <p:to>
                                        <p:strVal val="visible"/>
                                      </p:to>
                                    </p:set>
                                    <p:anim calcmode="lin" valueType="num">
                                      <p:cBhvr>
                                        <p:cTn id="41" dur="500" fill="hold"/>
                                        <p:tgtEl>
                                          <p:spTgt spid="122"/>
                                        </p:tgtEl>
                                        <p:attrNameLst>
                                          <p:attrName>ppt_x</p:attrName>
                                        </p:attrNameLst>
                                      </p:cBhvr>
                                      <p:tavLst>
                                        <p:tav tm="0">
                                          <p:val>
                                            <p:strVal val="#ppt_x"/>
                                          </p:val>
                                        </p:tav>
                                        <p:tav tm="100000">
                                          <p:val>
                                            <p:strVal val="#ppt_x"/>
                                          </p:val>
                                        </p:tav>
                                      </p:tavLst>
                                    </p:anim>
                                    <p:anim calcmode="lin" valueType="num">
                                      <p:cBhvr>
                                        <p:cTn id="42" dur="50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3" animBg="1" advAuto="0"/>
      <p:bldP spid="117" grpId="1" animBg="1" advAuto="0"/>
      <p:bldP spid="120" grpId="2" animBg="1" advAuto="0"/>
      <p:bldP spid="122" grpId="6" animBg="1" advAuto="0"/>
      <p:bldP spid="123" grpId="4" bldLvl="5" animBg="1" advAuto="0" build="p"/>
      <p:bldP spid="124" grpId="5" bldLvl="5" animBg="1" advAuto="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标题 1"/>
          <p:cNvSpPr txBox="1">
            <a:spLocks noGrp="1"/>
          </p:cNvSpPr>
          <p:nvPr>
            <p:ph type="title"/>
          </p:nvPr>
        </p:nvSpPr>
        <p:spPr>
          <a:xfrm>
            <a:off x="350979" y="-112555"/>
            <a:ext cx="11480805" cy="1325563"/>
          </a:xfrm>
          <a:prstGeom prst="rect">
            <a:avLst/>
          </a:prstGeom>
        </p:spPr>
        <p:txBody>
          <a:bodyPr>
            <a:normAutofit/>
          </a:bodyPr>
          <a:lstStyle/>
          <a:p>
            <a:pPr>
              <a:defRPr sz="3600" b="1">
                <a:solidFill>
                  <a:srgbClr val="595959"/>
                </a:solidFill>
              </a:defRPr>
            </a:pPr>
            <a:r>
              <a:rPr sz="2400" dirty="0"/>
              <a:t>LITERATURE</a:t>
            </a:r>
            <a:r>
              <a:rPr sz="2400" dirty="0">
                <a:solidFill>
                  <a:srgbClr val="000000"/>
                </a:solidFill>
              </a:rPr>
              <a:t>-BRAND VALUE</a:t>
            </a:r>
            <a:endParaRPr sz="2400" dirty="0">
              <a:solidFill>
                <a:srgbClr val="000000"/>
              </a:solidFill>
            </a:endParaRPr>
          </a:p>
        </p:txBody>
      </p:sp>
      <p:grpSp>
        <p:nvGrpSpPr>
          <p:cNvPr id="129" name="Picture 3"/>
          <p:cNvGrpSpPr/>
          <p:nvPr/>
        </p:nvGrpSpPr>
        <p:grpSpPr>
          <a:xfrm>
            <a:off x="4691853" y="1281265"/>
            <a:ext cx="3262321" cy="2127257"/>
            <a:chOff x="-1" y="0"/>
            <a:chExt cx="3262319" cy="2127256"/>
          </a:xfrm>
        </p:grpSpPr>
        <p:sp>
          <p:nvSpPr>
            <p:cNvPr id="127" name="形状"/>
            <p:cNvSpPr/>
            <p:nvPr/>
          </p:nvSpPr>
          <p:spPr>
            <a:xfrm>
              <a:off x="-2" y="-1"/>
              <a:ext cx="3262321" cy="2127257"/>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cubicBezTo>
                    <a:pt x="0" y="403"/>
                    <a:pt x="263" y="0"/>
                    <a:pt x="587" y="0"/>
                  </a:cubicBezTo>
                  <a:lnTo>
                    <a:pt x="21013" y="0"/>
                  </a:lnTo>
                  <a:cubicBezTo>
                    <a:pt x="21337" y="0"/>
                    <a:pt x="21600" y="403"/>
                    <a:pt x="21600" y="900"/>
                  </a:cubicBezTo>
                  <a:lnTo>
                    <a:pt x="21600" y="20700"/>
                  </a:lnTo>
                  <a:cubicBezTo>
                    <a:pt x="21600" y="21197"/>
                    <a:pt x="21337" y="21600"/>
                    <a:pt x="21013" y="21600"/>
                  </a:cubicBezTo>
                  <a:lnTo>
                    <a:pt x="587" y="21600"/>
                  </a:lnTo>
                  <a:cubicBezTo>
                    <a:pt x="263" y="21600"/>
                    <a:pt x="0" y="21197"/>
                    <a:pt x="0" y="20700"/>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28" name="image23.png" descr="image23.png"/>
            <p:cNvPicPr>
              <a:picLocks noChangeAspect="1"/>
            </p:cNvPicPr>
            <p:nvPr/>
          </p:nvPicPr>
          <p:blipFill>
            <a:blip r:embed="rId1" cstate="print"/>
            <a:srcRect/>
            <a:stretch>
              <a:fillRect/>
            </a:stretch>
          </p:blipFill>
          <p:spPr>
            <a:xfrm>
              <a:off x="-1" y="0"/>
              <a:ext cx="3262313" cy="2127251"/>
            </a:xfrm>
            <a:custGeom>
              <a:avLst/>
              <a:gdLst/>
              <a:ahLst/>
              <a:cxnLst>
                <a:cxn ang="0">
                  <a:pos x="wd2" y="hd2"/>
                </a:cxn>
                <a:cxn ang="5400000">
                  <a:pos x="wd2" y="hd2"/>
                </a:cxn>
                <a:cxn ang="10800000">
                  <a:pos x="wd2" y="hd2"/>
                </a:cxn>
                <a:cxn ang="16200000">
                  <a:pos x="wd2" y="hd2"/>
                </a:cxn>
              </a:cxnLst>
              <a:rect l="0" t="0" r="r" b="b"/>
              <a:pathLst>
                <a:path w="21600" h="21600" extrusionOk="0">
                  <a:moveTo>
                    <a:pt x="586" y="0"/>
                  </a:moveTo>
                  <a:cubicBezTo>
                    <a:pt x="262" y="0"/>
                    <a:pt x="0" y="402"/>
                    <a:pt x="0" y="899"/>
                  </a:cubicBezTo>
                  <a:lnTo>
                    <a:pt x="0" y="20701"/>
                  </a:lnTo>
                  <a:cubicBezTo>
                    <a:pt x="0" y="21198"/>
                    <a:pt x="262" y="21600"/>
                    <a:pt x="586" y="21600"/>
                  </a:cubicBezTo>
                  <a:lnTo>
                    <a:pt x="21014" y="21600"/>
                  </a:lnTo>
                  <a:cubicBezTo>
                    <a:pt x="21338" y="21600"/>
                    <a:pt x="21600" y="21198"/>
                    <a:pt x="21600" y="20701"/>
                  </a:cubicBezTo>
                  <a:lnTo>
                    <a:pt x="21600" y="899"/>
                  </a:lnTo>
                  <a:cubicBezTo>
                    <a:pt x="21600" y="402"/>
                    <a:pt x="21338" y="0"/>
                    <a:pt x="21014" y="0"/>
                  </a:cubicBezTo>
                  <a:lnTo>
                    <a:pt x="586"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32" name="Picture 16"/>
          <p:cNvGrpSpPr/>
          <p:nvPr/>
        </p:nvGrpSpPr>
        <p:grpSpPr>
          <a:xfrm>
            <a:off x="8274979" y="1301106"/>
            <a:ext cx="3169345" cy="2127258"/>
            <a:chOff x="0" y="-1"/>
            <a:chExt cx="3169343" cy="2127256"/>
          </a:xfrm>
        </p:grpSpPr>
        <p:sp>
          <p:nvSpPr>
            <p:cNvPr id="130" name="形状"/>
            <p:cNvSpPr/>
            <p:nvPr/>
          </p:nvSpPr>
          <p:spPr>
            <a:xfrm>
              <a:off x="-1" y="-2"/>
              <a:ext cx="3169345" cy="2127258"/>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cubicBezTo>
                    <a:pt x="0" y="403"/>
                    <a:pt x="270" y="0"/>
                    <a:pt x="604" y="0"/>
                  </a:cubicBezTo>
                  <a:lnTo>
                    <a:pt x="20996" y="0"/>
                  </a:lnTo>
                  <a:cubicBezTo>
                    <a:pt x="21330" y="0"/>
                    <a:pt x="21600" y="403"/>
                    <a:pt x="21600" y="900"/>
                  </a:cubicBezTo>
                  <a:lnTo>
                    <a:pt x="21600" y="20700"/>
                  </a:lnTo>
                  <a:cubicBezTo>
                    <a:pt x="21600" y="21197"/>
                    <a:pt x="21330" y="21600"/>
                    <a:pt x="20996" y="21600"/>
                  </a:cubicBezTo>
                  <a:lnTo>
                    <a:pt x="604" y="21600"/>
                  </a:lnTo>
                  <a:cubicBezTo>
                    <a:pt x="270" y="21600"/>
                    <a:pt x="0" y="21197"/>
                    <a:pt x="0" y="20700"/>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31" name="image24.jpeg" descr="image24.jpeg"/>
            <p:cNvPicPr>
              <a:picLocks noChangeAspect="1"/>
            </p:cNvPicPr>
            <p:nvPr/>
          </p:nvPicPr>
          <p:blipFill>
            <a:blip r:embed="rId2" cstate="print"/>
            <a:srcRect/>
            <a:stretch>
              <a:fillRect/>
            </a:stretch>
          </p:blipFill>
          <p:spPr>
            <a:xfrm>
              <a:off x="-1" y="0"/>
              <a:ext cx="3169344" cy="2127251"/>
            </a:xfrm>
            <a:custGeom>
              <a:avLst/>
              <a:gdLst/>
              <a:ahLst/>
              <a:cxnLst>
                <a:cxn ang="0">
                  <a:pos x="wd2" y="hd2"/>
                </a:cxn>
                <a:cxn ang="5400000">
                  <a:pos x="wd2" y="hd2"/>
                </a:cxn>
                <a:cxn ang="10800000">
                  <a:pos x="wd2" y="hd2"/>
                </a:cxn>
                <a:cxn ang="16200000">
                  <a:pos x="wd2" y="hd2"/>
                </a:cxn>
              </a:cxnLst>
              <a:rect l="0" t="0" r="r" b="b"/>
              <a:pathLst>
                <a:path w="21600" h="21600" extrusionOk="0">
                  <a:moveTo>
                    <a:pt x="603" y="0"/>
                  </a:moveTo>
                  <a:cubicBezTo>
                    <a:pt x="270" y="0"/>
                    <a:pt x="0" y="402"/>
                    <a:pt x="0" y="899"/>
                  </a:cubicBezTo>
                  <a:lnTo>
                    <a:pt x="0" y="20701"/>
                  </a:lnTo>
                  <a:cubicBezTo>
                    <a:pt x="0" y="21198"/>
                    <a:pt x="270" y="21600"/>
                    <a:pt x="603" y="21600"/>
                  </a:cubicBezTo>
                  <a:lnTo>
                    <a:pt x="20994" y="21600"/>
                  </a:lnTo>
                  <a:cubicBezTo>
                    <a:pt x="21328" y="21600"/>
                    <a:pt x="21600" y="21198"/>
                    <a:pt x="21600" y="20701"/>
                  </a:cubicBezTo>
                  <a:lnTo>
                    <a:pt x="21600" y="899"/>
                  </a:lnTo>
                  <a:cubicBezTo>
                    <a:pt x="21600" y="402"/>
                    <a:pt x="21328" y="0"/>
                    <a:pt x="20994" y="0"/>
                  </a:cubicBezTo>
                  <a:lnTo>
                    <a:pt x="603"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35" name="Picture 2"/>
          <p:cNvGrpSpPr/>
          <p:nvPr/>
        </p:nvGrpSpPr>
        <p:grpSpPr>
          <a:xfrm>
            <a:off x="4691853" y="3888900"/>
            <a:ext cx="3262321" cy="2127257"/>
            <a:chOff x="-1" y="0"/>
            <a:chExt cx="3262319" cy="2127256"/>
          </a:xfrm>
        </p:grpSpPr>
        <p:sp>
          <p:nvSpPr>
            <p:cNvPr id="133" name="形状"/>
            <p:cNvSpPr/>
            <p:nvPr/>
          </p:nvSpPr>
          <p:spPr>
            <a:xfrm>
              <a:off x="-2" y="-1"/>
              <a:ext cx="3262321" cy="2127257"/>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cubicBezTo>
                    <a:pt x="0" y="403"/>
                    <a:pt x="263" y="0"/>
                    <a:pt x="587" y="0"/>
                  </a:cubicBezTo>
                  <a:lnTo>
                    <a:pt x="21013" y="0"/>
                  </a:lnTo>
                  <a:cubicBezTo>
                    <a:pt x="21337" y="0"/>
                    <a:pt x="21600" y="403"/>
                    <a:pt x="21600" y="900"/>
                  </a:cubicBezTo>
                  <a:lnTo>
                    <a:pt x="21600" y="20700"/>
                  </a:lnTo>
                  <a:cubicBezTo>
                    <a:pt x="21600" y="21197"/>
                    <a:pt x="21337" y="21600"/>
                    <a:pt x="21013" y="21600"/>
                  </a:cubicBezTo>
                  <a:lnTo>
                    <a:pt x="587" y="21600"/>
                  </a:lnTo>
                  <a:cubicBezTo>
                    <a:pt x="263" y="21600"/>
                    <a:pt x="0" y="21197"/>
                    <a:pt x="0" y="20700"/>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34" name="image25.jpeg" descr="image25.jpeg"/>
            <p:cNvPicPr>
              <a:picLocks noChangeAspect="1"/>
            </p:cNvPicPr>
            <p:nvPr/>
          </p:nvPicPr>
          <p:blipFill>
            <a:blip r:embed="rId3" cstate="print"/>
            <a:srcRect/>
            <a:stretch>
              <a:fillRect/>
            </a:stretch>
          </p:blipFill>
          <p:spPr>
            <a:xfrm>
              <a:off x="-1" y="0"/>
              <a:ext cx="3262313" cy="2127251"/>
            </a:xfrm>
            <a:custGeom>
              <a:avLst/>
              <a:gdLst/>
              <a:ahLst/>
              <a:cxnLst>
                <a:cxn ang="0">
                  <a:pos x="wd2" y="hd2"/>
                </a:cxn>
                <a:cxn ang="5400000">
                  <a:pos x="wd2" y="hd2"/>
                </a:cxn>
                <a:cxn ang="10800000">
                  <a:pos x="wd2" y="hd2"/>
                </a:cxn>
                <a:cxn ang="16200000">
                  <a:pos x="wd2" y="hd2"/>
                </a:cxn>
              </a:cxnLst>
              <a:rect l="0" t="0" r="r" b="b"/>
              <a:pathLst>
                <a:path w="21600" h="21600" extrusionOk="0">
                  <a:moveTo>
                    <a:pt x="586" y="0"/>
                  </a:moveTo>
                  <a:cubicBezTo>
                    <a:pt x="262" y="0"/>
                    <a:pt x="0" y="402"/>
                    <a:pt x="0" y="899"/>
                  </a:cubicBezTo>
                  <a:lnTo>
                    <a:pt x="0" y="20701"/>
                  </a:lnTo>
                  <a:cubicBezTo>
                    <a:pt x="0" y="21198"/>
                    <a:pt x="262" y="21600"/>
                    <a:pt x="586" y="21600"/>
                  </a:cubicBezTo>
                  <a:lnTo>
                    <a:pt x="21014" y="21600"/>
                  </a:lnTo>
                  <a:cubicBezTo>
                    <a:pt x="21338" y="21600"/>
                    <a:pt x="21600" y="21198"/>
                    <a:pt x="21600" y="20701"/>
                  </a:cubicBezTo>
                  <a:lnTo>
                    <a:pt x="21600" y="899"/>
                  </a:lnTo>
                  <a:cubicBezTo>
                    <a:pt x="21600" y="402"/>
                    <a:pt x="21338" y="0"/>
                    <a:pt x="21014" y="0"/>
                  </a:cubicBezTo>
                  <a:lnTo>
                    <a:pt x="586"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38" name="Picture 17"/>
          <p:cNvGrpSpPr/>
          <p:nvPr/>
        </p:nvGrpSpPr>
        <p:grpSpPr>
          <a:xfrm>
            <a:off x="8274977" y="3910251"/>
            <a:ext cx="3265218" cy="2127257"/>
            <a:chOff x="-1" y="0"/>
            <a:chExt cx="3265216" cy="2127256"/>
          </a:xfrm>
        </p:grpSpPr>
        <p:sp>
          <p:nvSpPr>
            <p:cNvPr id="136" name="形状"/>
            <p:cNvSpPr/>
            <p:nvPr/>
          </p:nvSpPr>
          <p:spPr>
            <a:xfrm>
              <a:off x="-2" y="-1"/>
              <a:ext cx="3265218" cy="2127257"/>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cubicBezTo>
                    <a:pt x="0" y="403"/>
                    <a:pt x="263" y="0"/>
                    <a:pt x="586" y="0"/>
                  </a:cubicBezTo>
                  <a:lnTo>
                    <a:pt x="21014" y="0"/>
                  </a:lnTo>
                  <a:cubicBezTo>
                    <a:pt x="21337" y="0"/>
                    <a:pt x="21600" y="403"/>
                    <a:pt x="21600" y="900"/>
                  </a:cubicBezTo>
                  <a:lnTo>
                    <a:pt x="21600" y="20700"/>
                  </a:lnTo>
                  <a:cubicBezTo>
                    <a:pt x="21600" y="21197"/>
                    <a:pt x="21337" y="21600"/>
                    <a:pt x="21014" y="21600"/>
                  </a:cubicBezTo>
                  <a:lnTo>
                    <a:pt x="586" y="21600"/>
                  </a:lnTo>
                  <a:cubicBezTo>
                    <a:pt x="263" y="21600"/>
                    <a:pt x="0" y="21197"/>
                    <a:pt x="0" y="20700"/>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37" name="image26.png" descr="image26.png"/>
            <p:cNvPicPr>
              <a:picLocks noChangeAspect="1"/>
            </p:cNvPicPr>
            <p:nvPr/>
          </p:nvPicPr>
          <p:blipFill>
            <a:blip r:embed="rId4" cstate="print"/>
            <a:srcRect r="3"/>
            <a:stretch>
              <a:fillRect/>
            </a:stretch>
          </p:blipFill>
          <p:spPr>
            <a:xfrm>
              <a:off x="-1" y="0"/>
              <a:ext cx="3265092" cy="2127251"/>
            </a:xfrm>
            <a:custGeom>
              <a:avLst/>
              <a:gdLst/>
              <a:ahLst/>
              <a:cxnLst>
                <a:cxn ang="0">
                  <a:pos x="wd2" y="hd2"/>
                </a:cxn>
                <a:cxn ang="5400000">
                  <a:pos x="wd2" y="hd2"/>
                </a:cxn>
                <a:cxn ang="10800000">
                  <a:pos x="wd2" y="hd2"/>
                </a:cxn>
                <a:cxn ang="16200000">
                  <a:pos x="wd2" y="hd2"/>
                </a:cxn>
              </a:cxnLst>
              <a:rect l="0" t="0" r="r" b="b"/>
              <a:pathLst>
                <a:path w="21600" h="21600" extrusionOk="0">
                  <a:moveTo>
                    <a:pt x="585" y="0"/>
                  </a:moveTo>
                  <a:cubicBezTo>
                    <a:pt x="262" y="0"/>
                    <a:pt x="0" y="402"/>
                    <a:pt x="0" y="899"/>
                  </a:cubicBezTo>
                  <a:lnTo>
                    <a:pt x="0" y="20701"/>
                  </a:lnTo>
                  <a:cubicBezTo>
                    <a:pt x="0" y="21198"/>
                    <a:pt x="262" y="21600"/>
                    <a:pt x="585" y="21600"/>
                  </a:cubicBezTo>
                  <a:lnTo>
                    <a:pt x="21015" y="21600"/>
                  </a:lnTo>
                  <a:cubicBezTo>
                    <a:pt x="21338" y="21600"/>
                    <a:pt x="21600" y="21198"/>
                    <a:pt x="21600" y="20701"/>
                  </a:cubicBezTo>
                  <a:lnTo>
                    <a:pt x="21600" y="899"/>
                  </a:lnTo>
                  <a:cubicBezTo>
                    <a:pt x="21600" y="402"/>
                    <a:pt x="21338" y="0"/>
                    <a:pt x="21015" y="0"/>
                  </a:cubicBezTo>
                  <a:lnTo>
                    <a:pt x="585" y="0"/>
                  </a:lnTo>
                  <a:close/>
                </a:path>
              </a:pathLst>
            </a:custGeom>
            <a:ln w="76200" cap="sq">
              <a:solidFill>
                <a:srgbClr val="EAEAEA"/>
              </a:solidFill>
              <a:prstDash val="solid"/>
              <a:miter lim="800000"/>
              <a:headEnd/>
              <a:tailEnd/>
            </a:ln>
            <a:effectLst>
              <a:reflection stA="33000" endPos="40000" dir="5400000" sy="-100000" algn="bl" rotWithShape="0"/>
            </a:effectLst>
          </p:spPr>
        </p:pic>
      </p:grpSp>
      <p:sp>
        <p:nvSpPr>
          <p:cNvPr id="139" name="TextBox 9"/>
          <p:cNvSpPr txBox="1"/>
          <p:nvPr/>
        </p:nvSpPr>
        <p:spPr>
          <a:xfrm>
            <a:off x="564325" y="3275462"/>
            <a:ext cx="3511574" cy="760767"/>
          </a:xfrm>
          <a:prstGeom prst="rect">
            <a:avLst/>
          </a:prstGeom>
          <a:ln w="12700">
            <a:miter lim="400000"/>
          </a:ln>
        </p:spPr>
        <p:txBody>
          <a:bodyPr lIns="45718" tIns="45718" rIns="45718" bIns="45718">
            <a:spAutoFit/>
          </a:bodyPr>
          <a:lstStyle/>
          <a:p>
            <a:pPr>
              <a:defRPr sz="2400" b="1">
                <a:latin typeface="+mj-lt"/>
                <a:ea typeface="+mj-ea"/>
                <a:cs typeface="+mj-cs"/>
                <a:sym typeface="Calibri" panose="020F0502020204030204"/>
              </a:defRPr>
            </a:pPr>
            <a:r>
              <a:t>TOP 10 IN COMPETITION</a:t>
            </a:r>
          </a:p>
          <a:p>
            <a:pPr>
              <a:defRPr sz="2400" b="1">
                <a:latin typeface="+mj-lt"/>
                <a:ea typeface="+mj-ea"/>
                <a:cs typeface="+mj-cs"/>
                <a:sym typeface="Calibri" panose="020F0502020204030204"/>
              </a:defRPr>
            </a:pPr>
            <a:r>
              <a:t>TOP 50 IN BRAND VALUE</a:t>
            </a: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indefinite" fill="hold"/>
                                        <p:tgtEl>
                                          <p:spTgt spid="129"/>
                                        </p:tgtEl>
                                        <p:attrNameLst>
                                          <p:attrName>style.visibility</p:attrName>
                                        </p:attrNameLst>
                                      </p:cBhvr>
                                      <p:to>
                                        <p:strVal val="visible"/>
                                      </p:to>
                                    </p:set>
                                    <p:anim calcmode="lin" valueType="num">
                                      <p:cBhvr>
                                        <p:cTn id="7" dur="500" fill="hold"/>
                                        <p:tgtEl>
                                          <p:spTgt spid="129"/>
                                        </p:tgtEl>
                                        <p:attrNameLst>
                                          <p:attrName>ppt_x</p:attrName>
                                        </p:attrNameLst>
                                      </p:cBhvr>
                                      <p:tavLst>
                                        <p:tav tm="0">
                                          <p:val>
                                            <p:strVal val="#ppt_x"/>
                                          </p:val>
                                        </p:tav>
                                        <p:tav tm="100000">
                                          <p:val>
                                            <p:strVal val="#ppt_x"/>
                                          </p:val>
                                        </p:tav>
                                      </p:tavLst>
                                    </p:anim>
                                    <p:anim calcmode="lin" valueType="num">
                                      <p:cBhvr>
                                        <p:cTn id="8" dur="500" fill="hold"/>
                                        <p:tgtEl>
                                          <p:spTgt spid="1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2" nodeType="clickEffect">
                                  <p:stCondLst>
                                    <p:cond delay="0"/>
                                  </p:stCondLst>
                                  <p:childTnLst>
                                    <p:set>
                                      <p:cBhvr>
                                        <p:cTn id="12" dur="indefinite" fill="hold"/>
                                        <p:tgtEl>
                                          <p:spTgt spid="132"/>
                                        </p:tgtEl>
                                        <p:attrNameLst>
                                          <p:attrName>style.visibility</p:attrName>
                                        </p:attrNameLst>
                                      </p:cBhvr>
                                      <p:to>
                                        <p:strVal val="visible"/>
                                      </p:to>
                                    </p:set>
                                    <p:anim calcmode="lin" valueType="num">
                                      <p:cBhvr>
                                        <p:cTn id="13" dur="500" fill="hold"/>
                                        <p:tgtEl>
                                          <p:spTgt spid="132"/>
                                        </p:tgtEl>
                                        <p:attrNameLst>
                                          <p:attrName>ppt_x</p:attrName>
                                        </p:attrNameLst>
                                      </p:cBhvr>
                                      <p:tavLst>
                                        <p:tav tm="0">
                                          <p:val>
                                            <p:strVal val="#ppt_x"/>
                                          </p:val>
                                        </p:tav>
                                        <p:tav tm="100000">
                                          <p:val>
                                            <p:strVal val="#ppt_x"/>
                                          </p:val>
                                        </p:tav>
                                      </p:tavLst>
                                    </p:anim>
                                    <p:anim calcmode="lin" valueType="num">
                                      <p:cBhvr>
                                        <p:cTn id="14"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3" nodeType="clickEffect">
                                  <p:stCondLst>
                                    <p:cond delay="0"/>
                                  </p:stCondLst>
                                  <p:childTnLst>
                                    <p:set>
                                      <p:cBhvr>
                                        <p:cTn id="18" dur="indefinite" fill="hold"/>
                                        <p:tgtEl>
                                          <p:spTgt spid="135"/>
                                        </p:tgtEl>
                                        <p:attrNameLst>
                                          <p:attrName>style.visibility</p:attrName>
                                        </p:attrNameLst>
                                      </p:cBhvr>
                                      <p:to>
                                        <p:strVal val="visible"/>
                                      </p:to>
                                    </p:set>
                                    <p:anim calcmode="lin" valueType="num">
                                      <p:cBhvr>
                                        <p:cTn id="19" dur="500" fill="hold"/>
                                        <p:tgtEl>
                                          <p:spTgt spid="135"/>
                                        </p:tgtEl>
                                        <p:attrNameLst>
                                          <p:attrName>ppt_x</p:attrName>
                                        </p:attrNameLst>
                                      </p:cBhvr>
                                      <p:tavLst>
                                        <p:tav tm="0">
                                          <p:val>
                                            <p:strVal val="#ppt_x"/>
                                          </p:val>
                                        </p:tav>
                                        <p:tav tm="100000">
                                          <p:val>
                                            <p:strVal val="#ppt_x"/>
                                          </p:val>
                                        </p:tav>
                                      </p:tavLst>
                                    </p:anim>
                                    <p:anim calcmode="lin" valueType="num">
                                      <p:cBhvr>
                                        <p:cTn id="20" dur="500" fill="hold"/>
                                        <p:tgtEl>
                                          <p:spTgt spid="1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4" nodeType="clickEffect">
                                  <p:stCondLst>
                                    <p:cond delay="0"/>
                                  </p:stCondLst>
                                  <p:childTnLst>
                                    <p:set>
                                      <p:cBhvr>
                                        <p:cTn id="24" dur="indefinite" fill="hold"/>
                                        <p:tgtEl>
                                          <p:spTgt spid="138"/>
                                        </p:tgtEl>
                                        <p:attrNameLst>
                                          <p:attrName>style.visibility</p:attrName>
                                        </p:attrNameLst>
                                      </p:cBhvr>
                                      <p:to>
                                        <p:strVal val="visible"/>
                                      </p:to>
                                    </p:set>
                                    <p:anim calcmode="lin" valueType="num">
                                      <p:cBhvr>
                                        <p:cTn id="25" dur="500" fill="hold"/>
                                        <p:tgtEl>
                                          <p:spTgt spid="138"/>
                                        </p:tgtEl>
                                        <p:attrNameLst>
                                          <p:attrName>ppt_x</p:attrName>
                                        </p:attrNameLst>
                                      </p:cBhvr>
                                      <p:tavLst>
                                        <p:tav tm="0">
                                          <p:val>
                                            <p:strVal val="#ppt_x"/>
                                          </p:val>
                                        </p:tav>
                                        <p:tav tm="100000">
                                          <p:val>
                                            <p:strVal val="#ppt_x"/>
                                          </p:val>
                                        </p:tav>
                                      </p:tavLst>
                                    </p:anim>
                                    <p:anim calcmode="lin" valueType="num">
                                      <p:cBhvr>
                                        <p:cTn id="26" dur="5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1" animBg="1" advAuto="0"/>
      <p:bldP spid="132" grpId="2" animBg="1" advAuto="0"/>
      <p:bldP spid="135" grpId="3" animBg="1" advAuto="0"/>
      <p:bldP spid="138" grpId="4"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标题 1"/>
          <p:cNvSpPr txBox="1">
            <a:spLocks noGrp="1"/>
          </p:cNvSpPr>
          <p:nvPr>
            <p:ph type="title"/>
          </p:nvPr>
        </p:nvSpPr>
        <p:spPr>
          <a:xfrm>
            <a:off x="350979" y="-85259"/>
            <a:ext cx="11480805" cy="1325563"/>
          </a:xfrm>
          <a:prstGeom prst="rect">
            <a:avLst/>
          </a:prstGeom>
        </p:spPr>
        <p:txBody>
          <a:bodyPr>
            <a:normAutofit/>
          </a:bodyPr>
          <a:lstStyle/>
          <a:p>
            <a:pPr>
              <a:defRPr sz="3600" b="1"/>
            </a:pPr>
            <a:r>
              <a:rPr sz="2400" dirty="0"/>
              <a:t>COMPANY-MANAGEMENT</a:t>
            </a:r>
            <a:endParaRPr sz="2400" dirty="0"/>
          </a:p>
        </p:txBody>
      </p:sp>
      <p:grpSp>
        <p:nvGrpSpPr>
          <p:cNvPr id="144" name="Picture 8"/>
          <p:cNvGrpSpPr/>
          <p:nvPr/>
        </p:nvGrpSpPr>
        <p:grpSpPr>
          <a:xfrm>
            <a:off x="451885" y="2922117"/>
            <a:ext cx="3414820" cy="2364659"/>
            <a:chOff x="0" y="-1"/>
            <a:chExt cx="3414819" cy="2364658"/>
          </a:xfrm>
        </p:grpSpPr>
        <p:sp>
          <p:nvSpPr>
            <p:cNvPr id="142" name="形状"/>
            <p:cNvSpPr/>
            <p:nvPr/>
          </p:nvSpPr>
          <p:spPr>
            <a:xfrm>
              <a:off x="-1" y="-2"/>
              <a:ext cx="3414820" cy="2364659"/>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cubicBezTo>
                    <a:pt x="0" y="403"/>
                    <a:pt x="279" y="0"/>
                    <a:pt x="623" y="0"/>
                  </a:cubicBezTo>
                  <a:lnTo>
                    <a:pt x="20977" y="0"/>
                  </a:lnTo>
                  <a:cubicBezTo>
                    <a:pt x="21321" y="0"/>
                    <a:pt x="21600" y="403"/>
                    <a:pt x="21600" y="900"/>
                  </a:cubicBezTo>
                  <a:lnTo>
                    <a:pt x="21600" y="20700"/>
                  </a:lnTo>
                  <a:cubicBezTo>
                    <a:pt x="21600" y="21197"/>
                    <a:pt x="21321" y="21600"/>
                    <a:pt x="20977" y="21600"/>
                  </a:cubicBezTo>
                  <a:lnTo>
                    <a:pt x="623" y="21600"/>
                  </a:lnTo>
                  <a:cubicBezTo>
                    <a:pt x="279" y="21600"/>
                    <a:pt x="0" y="21197"/>
                    <a:pt x="0" y="20700"/>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43" name="image27.png" descr="image27.png"/>
            <p:cNvPicPr>
              <a:picLocks noChangeAspect="1"/>
            </p:cNvPicPr>
            <p:nvPr/>
          </p:nvPicPr>
          <p:blipFill>
            <a:blip r:embed="rId1" cstate="print"/>
            <a:srcRect r="2" b="2"/>
            <a:stretch>
              <a:fillRect/>
            </a:stretch>
          </p:blipFill>
          <p:spPr>
            <a:xfrm>
              <a:off x="-1" y="0"/>
              <a:ext cx="3414713" cy="2364583"/>
            </a:xfrm>
            <a:custGeom>
              <a:avLst/>
              <a:gdLst/>
              <a:ahLst/>
              <a:cxnLst>
                <a:cxn ang="0">
                  <a:pos x="wd2" y="hd2"/>
                </a:cxn>
                <a:cxn ang="5400000">
                  <a:pos x="wd2" y="hd2"/>
                </a:cxn>
                <a:cxn ang="10800000">
                  <a:pos x="wd2" y="hd2"/>
                </a:cxn>
                <a:cxn ang="16200000">
                  <a:pos x="wd2" y="hd2"/>
                </a:cxn>
              </a:cxnLst>
              <a:rect l="0" t="0" r="r" b="b"/>
              <a:pathLst>
                <a:path w="21600" h="21600" extrusionOk="0">
                  <a:moveTo>
                    <a:pt x="623" y="0"/>
                  </a:moveTo>
                  <a:cubicBezTo>
                    <a:pt x="278" y="0"/>
                    <a:pt x="0" y="402"/>
                    <a:pt x="0" y="899"/>
                  </a:cubicBezTo>
                  <a:lnTo>
                    <a:pt x="0" y="20701"/>
                  </a:lnTo>
                  <a:cubicBezTo>
                    <a:pt x="0" y="21198"/>
                    <a:pt x="278" y="21600"/>
                    <a:pt x="623" y="21600"/>
                  </a:cubicBezTo>
                  <a:lnTo>
                    <a:pt x="20977" y="21600"/>
                  </a:lnTo>
                  <a:cubicBezTo>
                    <a:pt x="21322" y="21600"/>
                    <a:pt x="21600" y="21198"/>
                    <a:pt x="21600" y="20701"/>
                  </a:cubicBezTo>
                  <a:lnTo>
                    <a:pt x="21600" y="899"/>
                  </a:lnTo>
                  <a:cubicBezTo>
                    <a:pt x="21600" y="402"/>
                    <a:pt x="21322" y="0"/>
                    <a:pt x="20977" y="0"/>
                  </a:cubicBezTo>
                  <a:lnTo>
                    <a:pt x="623"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47" name="Picture 7"/>
          <p:cNvGrpSpPr/>
          <p:nvPr/>
        </p:nvGrpSpPr>
        <p:grpSpPr>
          <a:xfrm>
            <a:off x="4150792" y="1847905"/>
            <a:ext cx="2443554" cy="3464605"/>
            <a:chOff x="-1" y="-1"/>
            <a:chExt cx="2443552" cy="3464604"/>
          </a:xfrm>
        </p:grpSpPr>
        <p:sp>
          <p:nvSpPr>
            <p:cNvPr id="145" name="形状"/>
            <p:cNvSpPr/>
            <p:nvPr/>
          </p:nvSpPr>
          <p:spPr>
            <a:xfrm>
              <a:off x="-2" y="-2"/>
              <a:ext cx="2443554" cy="3464605"/>
            </a:xfrm>
            <a:custGeom>
              <a:avLst/>
              <a:gdLst/>
              <a:ahLst/>
              <a:cxnLst>
                <a:cxn ang="0">
                  <a:pos x="wd2" y="hd2"/>
                </a:cxn>
                <a:cxn ang="5400000">
                  <a:pos x="wd2" y="hd2"/>
                </a:cxn>
                <a:cxn ang="10800000">
                  <a:pos x="wd2" y="hd2"/>
                </a:cxn>
                <a:cxn ang="16200000">
                  <a:pos x="wd2" y="hd2"/>
                </a:cxn>
              </a:cxnLst>
              <a:rect l="0" t="0" r="r" b="b"/>
              <a:pathLst>
                <a:path w="21600" h="21600" extrusionOk="0">
                  <a:moveTo>
                    <a:pt x="0" y="635"/>
                  </a:moveTo>
                  <a:cubicBezTo>
                    <a:pt x="0" y="284"/>
                    <a:pt x="403" y="0"/>
                    <a:pt x="900" y="0"/>
                  </a:cubicBezTo>
                  <a:lnTo>
                    <a:pt x="20700" y="0"/>
                  </a:lnTo>
                  <a:cubicBezTo>
                    <a:pt x="21197" y="0"/>
                    <a:pt x="21600" y="284"/>
                    <a:pt x="21600" y="635"/>
                  </a:cubicBezTo>
                  <a:lnTo>
                    <a:pt x="21600" y="20965"/>
                  </a:lnTo>
                  <a:cubicBezTo>
                    <a:pt x="21600" y="21316"/>
                    <a:pt x="21197" y="21600"/>
                    <a:pt x="20700" y="21600"/>
                  </a:cubicBezTo>
                  <a:lnTo>
                    <a:pt x="900" y="21600"/>
                  </a:lnTo>
                  <a:cubicBezTo>
                    <a:pt x="403" y="21600"/>
                    <a:pt x="0" y="21316"/>
                    <a:pt x="0" y="20965"/>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46" name="image28.png" descr="image28.png"/>
            <p:cNvPicPr>
              <a:picLocks noChangeAspect="1"/>
            </p:cNvPicPr>
            <p:nvPr/>
          </p:nvPicPr>
          <p:blipFill>
            <a:blip r:embed="rId2" cstate="print"/>
            <a:srcRect/>
            <a:stretch>
              <a:fillRect/>
            </a:stretch>
          </p:blipFill>
          <p:spPr>
            <a:xfrm>
              <a:off x="1" y="-2"/>
              <a:ext cx="2443550" cy="3464605"/>
            </a:xfrm>
            <a:custGeom>
              <a:avLst/>
              <a:gdLst/>
              <a:ahLst/>
              <a:cxnLst>
                <a:cxn ang="0">
                  <a:pos x="wd2" y="hd2"/>
                </a:cxn>
                <a:cxn ang="5400000">
                  <a:pos x="wd2" y="hd2"/>
                </a:cxn>
                <a:cxn ang="10800000">
                  <a:pos x="wd2" y="hd2"/>
                </a:cxn>
                <a:cxn ang="16200000">
                  <a:pos x="wd2" y="hd2"/>
                </a:cxn>
              </a:cxnLst>
              <a:rect l="0" t="0" r="r" b="b"/>
              <a:pathLst>
                <a:path w="21600" h="21600" extrusionOk="0">
                  <a:moveTo>
                    <a:pt x="902" y="0"/>
                  </a:moveTo>
                  <a:cubicBezTo>
                    <a:pt x="405" y="0"/>
                    <a:pt x="0" y="285"/>
                    <a:pt x="0" y="636"/>
                  </a:cubicBezTo>
                  <a:lnTo>
                    <a:pt x="0" y="20964"/>
                  </a:lnTo>
                  <a:cubicBezTo>
                    <a:pt x="0" y="21315"/>
                    <a:pt x="405" y="21600"/>
                    <a:pt x="902" y="21600"/>
                  </a:cubicBezTo>
                  <a:lnTo>
                    <a:pt x="20698" y="21600"/>
                  </a:lnTo>
                  <a:cubicBezTo>
                    <a:pt x="21195" y="21600"/>
                    <a:pt x="21600" y="21315"/>
                    <a:pt x="21600" y="20964"/>
                  </a:cubicBezTo>
                  <a:lnTo>
                    <a:pt x="21600" y="636"/>
                  </a:lnTo>
                  <a:cubicBezTo>
                    <a:pt x="21600" y="285"/>
                    <a:pt x="21195" y="0"/>
                    <a:pt x="20698" y="0"/>
                  </a:cubicBezTo>
                  <a:lnTo>
                    <a:pt x="902"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50" name="Picture 10"/>
          <p:cNvGrpSpPr/>
          <p:nvPr/>
        </p:nvGrpSpPr>
        <p:grpSpPr>
          <a:xfrm>
            <a:off x="6825684" y="1837133"/>
            <a:ext cx="2377808" cy="3475379"/>
            <a:chOff x="-1" y="-1"/>
            <a:chExt cx="2377807" cy="3475377"/>
          </a:xfrm>
        </p:grpSpPr>
        <p:sp>
          <p:nvSpPr>
            <p:cNvPr id="148" name="形状"/>
            <p:cNvSpPr/>
            <p:nvPr/>
          </p:nvSpPr>
          <p:spPr>
            <a:xfrm>
              <a:off x="-2" y="-2"/>
              <a:ext cx="2377808" cy="3475378"/>
            </a:xfrm>
            <a:custGeom>
              <a:avLst/>
              <a:gdLst/>
              <a:ahLst/>
              <a:cxnLst>
                <a:cxn ang="0">
                  <a:pos x="wd2" y="hd2"/>
                </a:cxn>
                <a:cxn ang="5400000">
                  <a:pos x="wd2" y="hd2"/>
                </a:cxn>
                <a:cxn ang="10800000">
                  <a:pos x="wd2" y="hd2"/>
                </a:cxn>
                <a:cxn ang="16200000">
                  <a:pos x="wd2" y="hd2"/>
                </a:cxn>
              </a:cxnLst>
              <a:rect l="0" t="0" r="r" b="b"/>
              <a:pathLst>
                <a:path w="21600" h="21600" extrusionOk="0">
                  <a:moveTo>
                    <a:pt x="0" y="616"/>
                  </a:moveTo>
                  <a:cubicBezTo>
                    <a:pt x="0" y="276"/>
                    <a:pt x="403" y="0"/>
                    <a:pt x="900" y="0"/>
                  </a:cubicBezTo>
                  <a:lnTo>
                    <a:pt x="20700" y="0"/>
                  </a:lnTo>
                  <a:cubicBezTo>
                    <a:pt x="21197" y="0"/>
                    <a:pt x="21600" y="276"/>
                    <a:pt x="21600" y="616"/>
                  </a:cubicBezTo>
                  <a:lnTo>
                    <a:pt x="21600" y="20984"/>
                  </a:lnTo>
                  <a:cubicBezTo>
                    <a:pt x="21600" y="21324"/>
                    <a:pt x="21197" y="21600"/>
                    <a:pt x="20700" y="21600"/>
                  </a:cubicBezTo>
                  <a:lnTo>
                    <a:pt x="900" y="21600"/>
                  </a:lnTo>
                  <a:cubicBezTo>
                    <a:pt x="403" y="21600"/>
                    <a:pt x="0" y="21324"/>
                    <a:pt x="0" y="20984"/>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49" name="image29.png" descr="image29.png"/>
            <p:cNvPicPr>
              <a:picLocks noChangeAspect="1"/>
            </p:cNvPicPr>
            <p:nvPr/>
          </p:nvPicPr>
          <p:blipFill>
            <a:blip r:embed="rId3" cstate="print"/>
            <a:srcRect r="5"/>
            <a:stretch>
              <a:fillRect/>
            </a:stretch>
          </p:blipFill>
          <p:spPr>
            <a:xfrm>
              <a:off x="-1" y="-1"/>
              <a:ext cx="2377679" cy="3475378"/>
            </a:xfrm>
            <a:custGeom>
              <a:avLst/>
              <a:gdLst/>
              <a:ahLst/>
              <a:cxnLst>
                <a:cxn ang="0">
                  <a:pos x="wd2" y="hd2"/>
                </a:cxn>
                <a:cxn ang="5400000">
                  <a:pos x="wd2" y="hd2"/>
                </a:cxn>
                <a:cxn ang="10800000">
                  <a:pos x="wd2" y="hd2"/>
                </a:cxn>
                <a:cxn ang="16200000">
                  <a:pos x="wd2" y="hd2"/>
                </a:cxn>
              </a:cxnLst>
              <a:rect l="0" t="0" r="r" b="b"/>
              <a:pathLst>
                <a:path w="21600" h="21600" extrusionOk="0">
                  <a:moveTo>
                    <a:pt x="901" y="0"/>
                  </a:moveTo>
                  <a:cubicBezTo>
                    <a:pt x="404" y="0"/>
                    <a:pt x="0" y="277"/>
                    <a:pt x="0" y="617"/>
                  </a:cubicBezTo>
                  <a:lnTo>
                    <a:pt x="0" y="20983"/>
                  </a:lnTo>
                  <a:cubicBezTo>
                    <a:pt x="0" y="21323"/>
                    <a:pt x="404" y="21600"/>
                    <a:pt x="901" y="21600"/>
                  </a:cubicBezTo>
                  <a:lnTo>
                    <a:pt x="20702" y="21600"/>
                  </a:lnTo>
                  <a:cubicBezTo>
                    <a:pt x="21199" y="21600"/>
                    <a:pt x="21600" y="21323"/>
                    <a:pt x="21600" y="20983"/>
                  </a:cubicBezTo>
                  <a:lnTo>
                    <a:pt x="21600" y="617"/>
                  </a:lnTo>
                  <a:cubicBezTo>
                    <a:pt x="21600" y="277"/>
                    <a:pt x="21199" y="0"/>
                    <a:pt x="20702" y="0"/>
                  </a:cubicBezTo>
                  <a:lnTo>
                    <a:pt x="901"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53" name="Picture 9"/>
          <p:cNvGrpSpPr/>
          <p:nvPr/>
        </p:nvGrpSpPr>
        <p:grpSpPr>
          <a:xfrm>
            <a:off x="9468972" y="1837137"/>
            <a:ext cx="2402687" cy="3471007"/>
            <a:chOff x="-1" y="0"/>
            <a:chExt cx="2402686" cy="3471005"/>
          </a:xfrm>
        </p:grpSpPr>
        <p:sp>
          <p:nvSpPr>
            <p:cNvPr id="151" name="形状"/>
            <p:cNvSpPr/>
            <p:nvPr/>
          </p:nvSpPr>
          <p:spPr>
            <a:xfrm>
              <a:off x="-2" y="-1"/>
              <a:ext cx="2402688" cy="3471006"/>
            </a:xfrm>
            <a:custGeom>
              <a:avLst/>
              <a:gdLst/>
              <a:ahLst/>
              <a:cxnLst>
                <a:cxn ang="0">
                  <a:pos x="wd2" y="hd2"/>
                </a:cxn>
                <a:cxn ang="5400000">
                  <a:pos x="wd2" y="hd2"/>
                </a:cxn>
                <a:cxn ang="10800000">
                  <a:pos x="wd2" y="hd2"/>
                </a:cxn>
                <a:cxn ang="16200000">
                  <a:pos x="wd2" y="hd2"/>
                </a:cxn>
              </a:cxnLst>
              <a:rect l="0" t="0" r="r" b="b"/>
              <a:pathLst>
                <a:path w="21600" h="21600" extrusionOk="0">
                  <a:moveTo>
                    <a:pt x="0" y="623"/>
                  </a:moveTo>
                  <a:cubicBezTo>
                    <a:pt x="0" y="279"/>
                    <a:pt x="403" y="0"/>
                    <a:pt x="900" y="0"/>
                  </a:cubicBezTo>
                  <a:lnTo>
                    <a:pt x="20700" y="0"/>
                  </a:lnTo>
                  <a:cubicBezTo>
                    <a:pt x="21197" y="0"/>
                    <a:pt x="21600" y="279"/>
                    <a:pt x="21600" y="623"/>
                  </a:cubicBezTo>
                  <a:lnTo>
                    <a:pt x="21600" y="20977"/>
                  </a:lnTo>
                  <a:cubicBezTo>
                    <a:pt x="21600" y="21321"/>
                    <a:pt x="21197" y="21600"/>
                    <a:pt x="20700" y="21600"/>
                  </a:cubicBezTo>
                  <a:lnTo>
                    <a:pt x="900" y="21600"/>
                  </a:lnTo>
                  <a:cubicBezTo>
                    <a:pt x="403" y="21600"/>
                    <a:pt x="0" y="21321"/>
                    <a:pt x="0" y="20977"/>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52" name="image30.png" descr="image30.png"/>
            <p:cNvPicPr>
              <a:picLocks noChangeAspect="1"/>
            </p:cNvPicPr>
            <p:nvPr/>
          </p:nvPicPr>
          <p:blipFill>
            <a:blip r:embed="rId4" cstate="print"/>
            <a:srcRect/>
            <a:stretch>
              <a:fillRect/>
            </a:stretch>
          </p:blipFill>
          <p:spPr>
            <a:xfrm>
              <a:off x="-1" y="-1"/>
              <a:ext cx="2402682" cy="3471007"/>
            </a:xfrm>
            <a:custGeom>
              <a:avLst/>
              <a:gdLst/>
              <a:ahLst/>
              <a:cxnLst>
                <a:cxn ang="0">
                  <a:pos x="wd2" y="hd2"/>
                </a:cxn>
                <a:cxn ang="5400000">
                  <a:pos x="wd2" y="hd2"/>
                </a:cxn>
                <a:cxn ang="10800000">
                  <a:pos x="wd2" y="hd2"/>
                </a:cxn>
                <a:cxn ang="16200000">
                  <a:pos x="wd2" y="hd2"/>
                </a:cxn>
              </a:cxnLst>
              <a:rect l="0" t="0" r="r" b="b"/>
              <a:pathLst>
                <a:path w="21600" h="21600" extrusionOk="0">
                  <a:moveTo>
                    <a:pt x="899" y="0"/>
                  </a:moveTo>
                  <a:cubicBezTo>
                    <a:pt x="402" y="0"/>
                    <a:pt x="0" y="278"/>
                    <a:pt x="0" y="622"/>
                  </a:cubicBezTo>
                  <a:lnTo>
                    <a:pt x="0" y="20978"/>
                  </a:lnTo>
                  <a:cubicBezTo>
                    <a:pt x="0" y="21322"/>
                    <a:pt x="402" y="21600"/>
                    <a:pt x="899" y="21600"/>
                  </a:cubicBezTo>
                  <a:lnTo>
                    <a:pt x="20701" y="21600"/>
                  </a:lnTo>
                  <a:cubicBezTo>
                    <a:pt x="21198" y="21600"/>
                    <a:pt x="21600" y="21322"/>
                    <a:pt x="21600" y="20978"/>
                  </a:cubicBezTo>
                  <a:lnTo>
                    <a:pt x="21600" y="622"/>
                  </a:lnTo>
                  <a:cubicBezTo>
                    <a:pt x="21600" y="278"/>
                    <a:pt x="21198" y="0"/>
                    <a:pt x="20701" y="0"/>
                  </a:cubicBezTo>
                  <a:lnTo>
                    <a:pt x="899" y="0"/>
                  </a:lnTo>
                  <a:close/>
                </a:path>
              </a:pathLst>
            </a:custGeom>
            <a:ln w="76200" cap="sq">
              <a:solidFill>
                <a:srgbClr val="EAEAEA"/>
              </a:solidFill>
              <a:prstDash val="solid"/>
              <a:miter lim="800000"/>
              <a:headEnd/>
              <a:tailEnd/>
            </a:ln>
            <a:effectLst>
              <a:reflection stA="33000" endPos="40000" dir="5400000" sy="-100000" algn="bl" rotWithShape="0"/>
            </a:effectLst>
          </p:spPr>
        </p:pic>
      </p:grpSp>
      <p:sp>
        <p:nvSpPr>
          <p:cNvPr id="154" name="矩形 8"/>
          <p:cNvSpPr txBox="1"/>
          <p:nvPr/>
        </p:nvSpPr>
        <p:spPr>
          <a:xfrm>
            <a:off x="623392" y="5445224"/>
            <a:ext cx="3048266" cy="646327"/>
          </a:xfrm>
          <a:prstGeom prst="rect">
            <a:avLst/>
          </a:prstGeom>
          <a:ln w="12700">
            <a:miter lim="400000"/>
          </a:ln>
        </p:spPr>
        <p:txBody>
          <a:bodyPr wrap="none" lIns="45718" tIns="45718" rIns="45718" bIns="45718">
            <a:spAutoFit/>
          </a:bodyPr>
          <a:lstStyle/>
          <a:p>
            <a:pPr>
              <a:defRPr u="sng">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 </a:t>
            </a:r>
            <a:r>
              <a:rPr lang="en-US" b="1" dirty="0" smtClean="0">
                <a:solidFill>
                  <a:srgbClr val="595959"/>
                </a:solidFill>
              </a:rPr>
              <a:t>National Textile Industry</a:t>
            </a:r>
            <a:endParaRPr lang="en-US" b="1" dirty="0" smtClean="0">
              <a:solidFill>
                <a:srgbClr val="595959"/>
              </a:solidFill>
            </a:endParaRPr>
          </a:p>
          <a:p>
            <a:pPr>
              <a:defRPr u="sng">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b="1" dirty="0" smtClean="0">
                <a:solidFill>
                  <a:srgbClr val="595959"/>
                </a:solidFill>
              </a:rPr>
              <a:t> Quality Certificate</a:t>
            </a:r>
            <a:endParaRPr b="1" dirty="0">
              <a:solidFill>
                <a:srgbClr val="595959"/>
              </a:solidFill>
            </a:endParaRPr>
          </a:p>
        </p:txBody>
      </p:sp>
      <p:sp>
        <p:nvSpPr>
          <p:cNvPr id="155" name="矩形 9"/>
          <p:cNvSpPr txBox="1"/>
          <p:nvPr/>
        </p:nvSpPr>
        <p:spPr>
          <a:xfrm>
            <a:off x="4142980" y="5496254"/>
            <a:ext cx="2437523" cy="646327"/>
          </a:xfrm>
          <a:prstGeom prst="rect">
            <a:avLst/>
          </a:prstGeom>
          <a:ln w="12700">
            <a:miter lim="400000"/>
          </a:ln>
        </p:spPr>
        <p:txBody>
          <a:bodyPr wrap="none" lIns="45718" tIns="45718" rIns="45718" bIns="45718">
            <a:spAutoFit/>
          </a:bodyPr>
          <a:lstStyle>
            <a:lvl1pPr>
              <a:defRPr b="1" u="sng">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dirty="0" smtClean="0"/>
              <a:t>ISO9001</a:t>
            </a:r>
            <a:endParaRPr lang="en-US" dirty="0" smtClean="0"/>
          </a:p>
          <a:p>
            <a:r>
              <a:rPr lang="en-US" altLang="zh-CN" dirty="0" smtClean="0"/>
              <a:t>System Certification</a:t>
            </a:r>
            <a:endParaRPr dirty="0"/>
          </a:p>
        </p:txBody>
      </p:sp>
      <p:sp>
        <p:nvSpPr>
          <p:cNvPr id="156" name="矩形 10"/>
          <p:cNvSpPr txBox="1"/>
          <p:nvPr/>
        </p:nvSpPr>
        <p:spPr>
          <a:xfrm>
            <a:off x="6816080" y="5517232"/>
            <a:ext cx="2503245" cy="923326"/>
          </a:xfrm>
          <a:prstGeom prst="rect">
            <a:avLst/>
          </a:prstGeom>
          <a:ln w="12700">
            <a:miter lim="400000"/>
          </a:ln>
        </p:spPr>
        <p:txBody>
          <a:bodyPr wrap="none" lIns="45718" tIns="45718" rIns="45718" bIns="45718">
            <a:spAutoFit/>
          </a:bodyPr>
          <a:lstStyle/>
          <a:p>
            <a:pPr>
              <a:defRPr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 </a:t>
            </a:r>
            <a:r>
              <a:rPr lang="en-US" u="sng" dirty="0" smtClean="0"/>
              <a:t>Standardize </a:t>
            </a:r>
            <a:endParaRPr lang="en-US" u="sng" dirty="0" smtClean="0"/>
          </a:p>
          <a:p>
            <a:pPr>
              <a:defRPr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u="sng" dirty="0" smtClean="0"/>
              <a:t>good behavior </a:t>
            </a:r>
            <a:endParaRPr lang="en-US" u="sng" dirty="0" smtClean="0"/>
          </a:p>
          <a:p>
            <a:pPr>
              <a:defRPr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u="sng" dirty="0" smtClean="0"/>
              <a:t>enterprise certificate</a:t>
            </a:r>
            <a:endParaRPr u="sng" dirty="0"/>
          </a:p>
        </p:txBody>
      </p:sp>
      <p:sp>
        <p:nvSpPr>
          <p:cNvPr id="157" name="矩形 11"/>
          <p:cNvSpPr txBox="1"/>
          <p:nvPr/>
        </p:nvSpPr>
        <p:spPr>
          <a:xfrm>
            <a:off x="9544897" y="5661248"/>
            <a:ext cx="2647103" cy="646327"/>
          </a:xfrm>
          <a:prstGeom prst="rect">
            <a:avLst/>
          </a:prstGeom>
          <a:ln w="12700">
            <a:miter lim="400000"/>
          </a:ln>
        </p:spPr>
        <p:txBody>
          <a:bodyPr lIns="45718" tIns="45718" rIns="45718" bIns="45718">
            <a:spAutoFit/>
          </a:bodyPr>
          <a:lstStyle/>
          <a:p>
            <a:pPr>
              <a:defRPr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b="1" u="sng" dirty="0" smtClean="0">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rPr>
              <a:t>Zhenjiang quality certificate</a:t>
            </a:r>
            <a:endParaRPr lang="en-US" b="1" u="sng" dirty="0">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indefinite" fill="hold"/>
                                        <p:tgtEl>
                                          <p:spTgt spid="144"/>
                                        </p:tgtEl>
                                        <p:attrNameLst>
                                          <p:attrName>style.visibility</p:attrName>
                                        </p:attrNameLst>
                                      </p:cBhvr>
                                      <p:to>
                                        <p:strVal val="visible"/>
                                      </p:to>
                                    </p:set>
                                    <p:anim calcmode="lin" valueType="num">
                                      <p:cBhvr>
                                        <p:cTn id="7" dur="500" fill="hold"/>
                                        <p:tgtEl>
                                          <p:spTgt spid="144"/>
                                        </p:tgtEl>
                                        <p:attrNameLst>
                                          <p:attrName>ppt_w</p:attrName>
                                        </p:attrNameLst>
                                      </p:cBhvr>
                                      <p:tavLst>
                                        <p:tav tm="0">
                                          <p:val>
                                            <p:fltVal val="0"/>
                                          </p:val>
                                        </p:tav>
                                        <p:tav tm="100000">
                                          <p:val>
                                            <p:strVal val="#ppt_w"/>
                                          </p:val>
                                        </p:tav>
                                      </p:tavLst>
                                    </p:anim>
                                    <p:anim calcmode="lin" valueType="num">
                                      <p:cBhvr>
                                        <p:cTn id="8" dur="500" fill="hold"/>
                                        <p:tgtEl>
                                          <p:spTgt spid="14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2" nodeType="clickEffect">
                                  <p:stCondLst>
                                    <p:cond delay="0"/>
                                  </p:stCondLst>
                                  <p:childTnLst>
                                    <p:set>
                                      <p:cBhvr>
                                        <p:cTn id="12" dur="indefinite" fill="hold"/>
                                        <p:tgtEl>
                                          <p:spTgt spid="147"/>
                                        </p:tgtEl>
                                        <p:attrNameLst>
                                          <p:attrName>style.visibility</p:attrName>
                                        </p:attrNameLst>
                                      </p:cBhvr>
                                      <p:to>
                                        <p:strVal val="visible"/>
                                      </p:to>
                                    </p:set>
                                    <p:anim calcmode="lin" valueType="num">
                                      <p:cBhvr>
                                        <p:cTn id="13" dur="500" fill="hold"/>
                                        <p:tgtEl>
                                          <p:spTgt spid="147"/>
                                        </p:tgtEl>
                                        <p:attrNameLst>
                                          <p:attrName>ppt_w</p:attrName>
                                        </p:attrNameLst>
                                      </p:cBhvr>
                                      <p:tavLst>
                                        <p:tav tm="0">
                                          <p:val>
                                            <p:fltVal val="0"/>
                                          </p:val>
                                        </p:tav>
                                        <p:tav tm="100000">
                                          <p:val>
                                            <p:strVal val="#ppt_w"/>
                                          </p:val>
                                        </p:tav>
                                      </p:tavLst>
                                    </p:anim>
                                    <p:anim calcmode="lin" valueType="num">
                                      <p:cBhvr>
                                        <p:cTn id="14" dur="500" fill="hold"/>
                                        <p:tgtEl>
                                          <p:spTgt spid="14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3" nodeType="clickEffect">
                                  <p:stCondLst>
                                    <p:cond delay="0"/>
                                  </p:stCondLst>
                                  <p:childTnLst>
                                    <p:set>
                                      <p:cBhvr>
                                        <p:cTn id="18" dur="indefinite" fill="hold"/>
                                        <p:tgtEl>
                                          <p:spTgt spid="150"/>
                                        </p:tgtEl>
                                        <p:attrNameLst>
                                          <p:attrName>style.visibility</p:attrName>
                                        </p:attrNameLst>
                                      </p:cBhvr>
                                      <p:to>
                                        <p:strVal val="visible"/>
                                      </p:to>
                                    </p:set>
                                    <p:anim calcmode="lin" valueType="num">
                                      <p:cBhvr>
                                        <p:cTn id="19" dur="500" fill="hold"/>
                                        <p:tgtEl>
                                          <p:spTgt spid="150"/>
                                        </p:tgtEl>
                                        <p:attrNameLst>
                                          <p:attrName>ppt_w</p:attrName>
                                        </p:attrNameLst>
                                      </p:cBhvr>
                                      <p:tavLst>
                                        <p:tav tm="0">
                                          <p:val>
                                            <p:fltVal val="0"/>
                                          </p:val>
                                        </p:tav>
                                        <p:tav tm="100000">
                                          <p:val>
                                            <p:strVal val="#ppt_w"/>
                                          </p:val>
                                        </p:tav>
                                      </p:tavLst>
                                    </p:anim>
                                    <p:anim calcmode="lin" valueType="num">
                                      <p:cBhvr>
                                        <p:cTn id="20" dur="500" fill="hold"/>
                                        <p:tgtEl>
                                          <p:spTgt spid="150"/>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4" nodeType="clickEffect">
                                  <p:stCondLst>
                                    <p:cond delay="0"/>
                                  </p:stCondLst>
                                  <p:childTnLst>
                                    <p:set>
                                      <p:cBhvr>
                                        <p:cTn id="24" dur="indefinite" fill="hold"/>
                                        <p:tgtEl>
                                          <p:spTgt spid="153"/>
                                        </p:tgtEl>
                                        <p:attrNameLst>
                                          <p:attrName>style.visibility</p:attrName>
                                        </p:attrNameLst>
                                      </p:cBhvr>
                                      <p:to>
                                        <p:strVal val="visible"/>
                                      </p:to>
                                    </p:set>
                                    <p:anim calcmode="lin" valueType="num">
                                      <p:cBhvr>
                                        <p:cTn id="25" dur="500" fill="hold"/>
                                        <p:tgtEl>
                                          <p:spTgt spid="153"/>
                                        </p:tgtEl>
                                        <p:attrNameLst>
                                          <p:attrName>ppt_w</p:attrName>
                                        </p:attrNameLst>
                                      </p:cBhvr>
                                      <p:tavLst>
                                        <p:tav tm="0">
                                          <p:val>
                                            <p:fltVal val="0"/>
                                          </p:val>
                                        </p:tav>
                                        <p:tav tm="100000">
                                          <p:val>
                                            <p:strVal val="#ppt_w"/>
                                          </p:val>
                                        </p:tav>
                                      </p:tavLst>
                                    </p:anim>
                                    <p:anim calcmode="lin" valueType="num">
                                      <p:cBhvr>
                                        <p:cTn id="26" dur="500" fill="hold"/>
                                        <p:tgtEl>
                                          <p:spTgt spid="153"/>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5" nodeType="clickEffect">
                                  <p:stCondLst>
                                    <p:cond delay="0"/>
                                  </p:stCondLst>
                                  <p:childTnLst>
                                    <p:set>
                                      <p:cBhvr>
                                        <p:cTn id="30" dur="indefinite" fill="hold"/>
                                        <p:tgtEl>
                                          <p:spTgt spid="154"/>
                                        </p:tgtEl>
                                        <p:attrNameLst>
                                          <p:attrName>style.visibility</p:attrName>
                                        </p:attrNameLst>
                                      </p:cBhvr>
                                      <p:to>
                                        <p:strVal val="visible"/>
                                      </p:to>
                                    </p:set>
                                    <p:animEffect transition="in" filter="fade">
                                      <p:cBhvr>
                                        <p:cTn id="31" dur="2000"/>
                                        <p:tgtEl>
                                          <p:spTgt spid="15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6" nodeType="clickEffect">
                                  <p:stCondLst>
                                    <p:cond delay="0"/>
                                  </p:stCondLst>
                                  <p:childTnLst>
                                    <p:set>
                                      <p:cBhvr>
                                        <p:cTn id="35" dur="indefinite" fill="hold"/>
                                        <p:tgtEl>
                                          <p:spTgt spid="155"/>
                                        </p:tgtEl>
                                        <p:attrNameLst>
                                          <p:attrName>style.visibility</p:attrName>
                                        </p:attrNameLst>
                                      </p:cBhvr>
                                      <p:to>
                                        <p:strVal val="visible"/>
                                      </p:to>
                                    </p:set>
                                    <p:animEffect transition="in" filter="fade">
                                      <p:cBhvr>
                                        <p:cTn id="36" dur="2000"/>
                                        <p:tgtEl>
                                          <p:spTgt spid="15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7" nodeType="clickEffect">
                                  <p:stCondLst>
                                    <p:cond delay="0"/>
                                  </p:stCondLst>
                                  <p:childTnLst>
                                    <p:set>
                                      <p:cBhvr>
                                        <p:cTn id="40" dur="indefinite" fill="hold"/>
                                        <p:tgtEl>
                                          <p:spTgt spid="156"/>
                                        </p:tgtEl>
                                        <p:attrNameLst>
                                          <p:attrName>style.visibility</p:attrName>
                                        </p:attrNameLst>
                                      </p:cBhvr>
                                      <p:to>
                                        <p:strVal val="visible"/>
                                      </p:to>
                                    </p:set>
                                    <p:animEffect transition="in" filter="fade">
                                      <p:cBhvr>
                                        <p:cTn id="41" dur="2000"/>
                                        <p:tgtEl>
                                          <p:spTgt spid="15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8" nodeType="clickEffect">
                                  <p:stCondLst>
                                    <p:cond delay="0"/>
                                  </p:stCondLst>
                                  <p:childTnLst>
                                    <p:set>
                                      <p:cBhvr>
                                        <p:cTn id="45" dur="indefinite" fill="hold"/>
                                        <p:tgtEl>
                                          <p:spTgt spid="157"/>
                                        </p:tgtEl>
                                        <p:attrNameLst>
                                          <p:attrName>style.visibility</p:attrName>
                                        </p:attrNameLst>
                                      </p:cBhvr>
                                      <p:to>
                                        <p:strVal val="visible"/>
                                      </p:to>
                                    </p:set>
                                    <p:animEffect transition="in" filter="fade">
                                      <p:cBhvr>
                                        <p:cTn id="46" dur="20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1" animBg="1" advAuto="0"/>
      <p:bldP spid="147" grpId="2" animBg="1" advAuto="0"/>
      <p:bldP spid="150" grpId="3" animBg="1" advAuto="0"/>
      <p:bldP spid="153" grpId="4" animBg="1" advAuto="0"/>
      <p:bldP spid="154" grpId="5" animBg="1" advAuto="0"/>
      <p:bldP spid="155" grpId="6" animBg="1" advAuto="0"/>
      <p:bldP spid="156" grpId="7" animBg="1" advAuto="0"/>
      <p:bldP spid="157" grpId="8"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标题 1"/>
          <p:cNvSpPr txBox="1">
            <a:spLocks noGrp="1"/>
          </p:cNvSpPr>
          <p:nvPr>
            <p:ph type="title"/>
          </p:nvPr>
        </p:nvSpPr>
        <p:spPr>
          <a:xfrm>
            <a:off x="350979" y="-112555"/>
            <a:ext cx="11480805" cy="1325563"/>
          </a:xfrm>
          <a:prstGeom prst="rect">
            <a:avLst/>
          </a:prstGeom>
        </p:spPr>
        <p:txBody>
          <a:bodyPr>
            <a:normAutofit/>
          </a:bodyPr>
          <a:lstStyle/>
          <a:p>
            <a:pPr>
              <a:defRPr sz="3600" b="1">
                <a:solidFill>
                  <a:srgbClr val="595959"/>
                </a:solidFill>
              </a:defRPr>
            </a:pPr>
            <a:r>
              <a:rPr sz="2400" dirty="0"/>
              <a:t>LITERATURE</a:t>
            </a:r>
            <a:r>
              <a:rPr sz="2400" dirty="0">
                <a:solidFill>
                  <a:srgbClr val="000000"/>
                </a:solidFill>
              </a:rPr>
              <a:t> -PATENT</a:t>
            </a:r>
            <a:endParaRPr sz="2400" dirty="0">
              <a:solidFill>
                <a:srgbClr val="000000"/>
              </a:solidFill>
            </a:endParaRPr>
          </a:p>
        </p:txBody>
      </p:sp>
      <p:grpSp>
        <p:nvGrpSpPr>
          <p:cNvPr id="162" name="矩形 4"/>
          <p:cNvGrpSpPr/>
          <p:nvPr/>
        </p:nvGrpSpPr>
        <p:grpSpPr>
          <a:xfrm>
            <a:off x="341339" y="1214650"/>
            <a:ext cx="3821231" cy="4482842"/>
            <a:chOff x="0" y="0"/>
            <a:chExt cx="3821229" cy="4482841"/>
          </a:xfrm>
        </p:grpSpPr>
        <p:sp>
          <p:nvSpPr>
            <p:cNvPr id="160" name="矩形"/>
            <p:cNvSpPr/>
            <p:nvPr/>
          </p:nvSpPr>
          <p:spPr>
            <a:xfrm>
              <a:off x="-1" y="0"/>
              <a:ext cx="3821231" cy="4482842"/>
            </a:xfrm>
            <a:prstGeom prst="rect">
              <a:avLst/>
            </a:prstGeom>
            <a:gradFill flip="none" rotWithShape="1">
              <a:gsLst>
                <a:gs pos="0">
                  <a:srgbClr val="949494">
                    <a:alpha val="47000"/>
                  </a:srgbClr>
                </a:gs>
                <a:gs pos="50000">
                  <a:srgbClr val="D5D5D5"/>
                </a:gs>
                <a:gs pos="100000">
                  <a:srgbClr val="FFFFFF"/>
                </a:gs>
              </a:gsLst>
              <a:lin ang="13500000" scaled="0"/>
            </a:gradFill>
            <a:ln w="12700" cap="flat">
              <a:noFill/>
              <a:miter lim="400000"/>
            </a:ln>
            <a:effectLst>
              <a:outerShdw blurRad="76200" dir="18900000" rotWithShape="0">
                <a:srgbClr val="000000">
                  <a:alpha val="20000"/>
                </a:srgbClr>
              </a:outerShdw>
            </a:effectLst>
          </p:spPr>
          <p:txBody>
            <a:bodyPr wrap="square" lIns="45718" tIns="45718" rIns="45718" bIns="45718" numCol="1" anchor="ctr">
              <a:noAutofit/>
            </a:bodyPr>
            <a:lstStyle/>
            <a:p>
              <a:pPr algn="ctr">
                <a:defRPr b="1">
                  <a:solidFill>
                    <a:srgbClr val="806000"/>
                  </a:solidFill>
                  <a:effectLst>
                    <a:outerShdw blurRad="38100" dist="38100" dir="2700000" rotWithShape="0">
                      <a:srgbClr val="000000">
                        <a:alpha val="43137"/>
                      </a:srgbClr>
                    </a:outerShdw>
                  </a:effectLst>
                  <a:latin typeface="+mj-lt"/>
                  <a:ea typeface="+mj-ea"/>
                  <a:cs typeface="+mj-cs"/>
                  <a:sym typeface="Calibri" panose="020F0502020204030204"/>
                </a:defRPr>
              </a:pPr>
            </a:p>
          </p:txBody>
        </p:sp>
        <p:sp>
          <p:nvSpPr>
            <p:cNvPr id="161" name="PATENT…"/>
            <p:cNvSpPr txBox="1"/>
            <p:nvPr/>
          </p:nvSpPr>
          <p:spPr>
            <a:xfrm>
              <a:off x="45717" y="11301"/>
              <a:ext cx="3729794" cy="4460237"/>
            </a:xfrm>
            <a:prstGeom prst="rect">
              <a:avLst/>
            </a:prstGeom>
            <a:noFill/>
            <a:ln w="12700" cap="flat">
              <a:noFill/>
              <a:miter lim="400000"/>
            </a:ln>
            <a:effectLst/>
          </p:spPr>
          <p:txBody>
            <a:bodyPr wrap="square" lIns="45718" tIns="45718" rIns="45718" bIns="45718" numCol="1" anchor="ctr">
              <a:spAutoFit/>
            </a:bodyPr>
            <a:lstStyle/>
            <a:p>
              <a:pPr>
                <a:defRPr sz="2800" b="1">
                  <a:solidFill>
                    <a:srgbClr val="15EF2A"/>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r>
                <a:t>PATENT</a:t>
              </a:r>
            </a:p>
            <a:p>
              <a:pPr>
                <a:defRPr sz="2800" b="1">
                  <a:solidFill>
                    <a:srgbClr val="806000"/>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defRPr sz="2400" b="1">
                  <a:solidFill>
                    <a:srgbClr val="15EF2A"/>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r>
                <a:t> 8</a:t>
              </a:r>
              <a:r>
                <a:rPr>
                  <a:solidFill>
                    <a:srgbClr val="806000"/>
                  </a:solidFill>
                </a:rPr>
                <a:t> INVENTION PATENT</a:t>
              </a:r>
              <a:endParaRPr>
                <a:solidFill>
                  <a:srgbClr val="806000"/>
                </a:solidFill>
              </a:endParaRPr>
            </a:p>
            <a:p>
              <a:pPr>
                <a:defRPr sz="2400" b="1">
                  <a:solidFill>
                    <a:srgbClr val="15EF2A"/>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r>
                <a:t> 20</a:t>
              </a:r>
              <a:r>
                <a:rPr>
                  <a:solidFill>
                    <a:srgbClr val="806000"/>
                  </a:solidFill>
                </a:rPr>
                <a:t> UTILITY MODEL PATENT</a:t>
              </a:r>
              <a:endParaRPr>
                <a:solidFill>
                  <a:srgbClr val="806000"/>
                </a:solidFill>
              </a:endParaRPr>
            </a:p>
            <a:p>
              <a:pPr>
                <a:defRPr sz="2400" b="1">
                  <a:solidFill>
                    <a:srgbClr val="15EF2A"/>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r>
                <a:t> 1000</a:t>
              </a:r>
              <a:r>
                <a:rPr>
                  <a:solidFill>
                    <a:srgbClr val="806000"/>
                  </a:solidFill>
                </a:rPr>
                <a:t> APPWARENCE PATNT</a:t>
              </a:r>
              <a:endParaRPr>
                <a:solidFill>
                  <a:srgbClr val="806000"/>
                </a:solidFill>
              </a:endParaRPr>
            </a:p>
            <a:p>
              <a:pPr>
                <a:defRPr sz="2800" b="1">
                  <a:solidFill>
                    <a:srgbClr val="806000"/>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defRPr sz="2800" b="1">
                  <a:solidFill>
                    <a:srgbClr val="806000"/>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r>
                <a:t> </a:t>
              </a:r>
              <a:r>
                <a:rPr>
                  <a:solidFill>
                    <a:srgbClr val="15EF2A"/>
                  </a:solidFill>
                </a:rPr>
                <a:t>STANDARD</a:t>
              </a:r>
              <a:endParaRPr>
                <a:solidFill>
                  <a:srgbClr val="15EF2A"/>
                </a:solidFill>
              </a:endParaRPr>
            </a:p>
            <a:p>
              <a:pPr>
                <a:defRPr sz="2800" b="1">
                  <a:solidFill>
                    <a:srgbClr val="15EF2A"/>
                  </a:solidFill>
                  <a:effectLst>
                    <a:outerShdw blurRad="38100" dist="38100" dir="2700000" rotWithShape="0">
                      <a:srgbClr val="000000">
                        <a:alpha val="43137"/>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defRPr>
              </a:pPr>
              <a:r>
                <a:t> 4 </a:t>
              </a:r>
              <a:r>
                <a:rPr sz="2400">
                  <a:solidFill>
                    <a:srgbClr val="806000"/>
                  </a:solidFill>
                </a:rPr>
                <a:t>NATIONAL STANDARD DRAFTING</a:t>
              </a:r>
              <a:endParaRPr sz="2400">
                <a:solidFill>
                  <a:srgbClr val="806000"/>
                </a:solidFill>
              </a:endParaRPr>
            </a:p>
          </p:txBody>
        </p:sp>
      </p:grpSp>
      <p:grpSp>
        <p:nvGrpSpPr>
          <p:cNvPr id="165" name="Picture 2"/>
          <p:cNvGrpSpPr/>
          <p:nvPr/>
        </p:nvGrpSpPr>
        <p:grpSpPr>
          <a:xfrm>
            <a:off x="4352922" y="1719261"/>
            <a:ext cx="2233619" cy="3311467"/>
            <a:chOff x="0" y="-1"/>
            <a:chExt cx="2233618" cy="3311465"/>
          </a:xfrm>
        </p:grpSpPr>
        <p:sp>
          <p:nvSpPr>
            <p:cNvPr id="163" name="形状"/>
            <p:cNvSpPr/>
            <p:nvPr/>
          </p:nvSpPr>
          <p:spPr>
            <a:xfrm>
              <a:off x="-1" y="-2"/>
              <a:ext cx="2233619" cy="3311467"/>
            </a:xfrm>
            <a:custGeom>
              <a:avLst/>
              <a:gdLst/>
              <a:ahLst/>
              <a:cxnLst>
                <a:cxn ang="0">
                  <a:pos x="wd2" y="hd2"/>
                </a:cxn>
                <a:cxn ang="5400000">
                  <a:pos x="wd2" y="hd2"/>
                </a:cxn>
                <a:cxn ang="10800000">
                  <a:pos x="wd2" y="hd2"/>
                </a:cxn>
                <a:cxn ang="16200000">
                  <a:pos x="wd2" y="hd2"/>
                </a:cxn>
              </a:cxnLst>
              <a:rect l="0" t="0" r="r" b="b"/>
              <a:pathLst>
                <a:path w="21600" h="21600" extrusionOk="0">
                  <a:moveTo>
                    <a:pt x="0" y="607"/>
                  </a:moveTo>
                  <a:cubicBezTo>
                    <a:pt x="0" y="272"/>
                    <a:pt x="403" y="0"/>
                    <a:pt x="900" y="0"/>
                  </a:cubicBezTo>
                  <a:lnTo>
                    <a:pt x="20700" y="0"/>
                  </a:lnTo>
                  <a:cubicBezTo>
                    <a:pt x="21197" y="0"/>
                    <a:pt x="21600" y="272"/>
                    <a:pt x="21600" y="607"/>
                  </a:cubicBezTo>
                  <a:lnTo>
                    <a:pt x="21600" y="20993"/>
                  </a:lnTo>
                  <a:cubicBezTo>
                    <a:pt x="21600" y="21328"/>
                    <a:pt x="21197" y="21600"/>
                    <a:pt x="20700" y="21600"/>
                  </a:cubicBezTo>
                  <a:lnTo>
                    <a:pt x="900" y="21600"/>
                  </a:lnTo>
                  <a:cubicBezTo>
                    <a:pt x="403" y="21600"/>
                    <a:pt x="0" y="21328"/>
                    <a:pt x="0" y="20993"/>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64" name="image31.png" descr="image31.png"/>
            <p:cNvPicPr>
              <a:picLocks noChangeAspect="1"/>
            </p:cNvPicPr>
            <p:nvPr/>
          </p:nvPicPr>
          <p:blipFill>
            <a:blip r:embed="rId1" cstate="print"/>
            <a:srcRect/>
            <a:stretch>
              <a:fillRect/>
            </a:stretch>
          </p:blipFill>
          <p:spPr>
            <a:xfrm>
              <a:off x="-1" y="-2"/>
              <a:ext cx="2233614" cy="3311467"/>
            </a:xfrm>
            <a:custGeom>
              <a:avLst/>
              <a:gdLst/>
              <a:ahLst/>
              <a:cxnLst>
                <a:cxn ang="0">
                  <a:pos x="wd2" y="hd2"/>
                </a:cxn>
                <a:cxn ang="5400000">
                  <a:pos x="wd2" y="hd2"/>
                </a:cxn>
                <a:cxn ang="10800000">
                  <a:pos x="wd2" y="hd2"/>
                </a:cxn>
                <a:cxn ang="16200000">
                  <a:pos x="wd2" y="hd2"/>
                </a:cxn>
              </a:cxnLst>
              <a:rect l="0" t="0" r="r" b="b"/>
              <a:pathLst>
                <a:path w="21600" h="21600" extrusionOk="0">
                  <a:moveTo>
                    <a:pt x="902" y="0"/>
                  </a:moveTo>
                  <a:cubicBezTo>
                    <a:pt x="405" y="0"/>
                    <a:pt x="0" y="273"/>
                    <a:pt x="0" y="608"/>
                  </a:cubicBezTo>
                  <a:lnTo>
                    <a:pt x="0" y="20992"/>
                  </a:lnTo>
                  <a:cubicBezTo>
                    <a:pt x="0" y="21327"/>
                    <a:pt x="405" y="21600"/>
                    <a:pt x="902" y="21600"/>
                  </a:cubicBezTo>
                  <a:lnTo>
                    <a:pt x="20698" y="21600"/>
                  </a:lnTo>
                  <a:cubicBezTo>
                    <a:pt x="21195" y="21600"/>
                    <a:pt x="21600" y="21327"/>
                    <a:pt x="21600" y="20992"/>
                  </a:cubicBezTo>
                  <a:lnTo>
                    <a:pt x="21600" y="608"/>
                  </a:lnTo>
                  <a:cubicBezTo>
                    <a:pt x="21600" y="273"/>
                    <a:pt x="21195" y="0"/>
                    <a:pt x="20698" y="0"/>
                  </a:cubicBezTo>
                  <a:lnTo>
                    <a:pt x="902"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68" name="Picture 3"/>
          <p:cNvGrpSpPr/>
          <p:nvPr/>
        </p:nvGrpSpPr>
        <p:grpSpPr>
          <a:xfrm>
            <a:off x="4985575" y="2600259"/>
            <a:ext cx="2448693" cy="3571883"/>
            <a:chOff x="0" y="-1"/>
            <a:chExt cx="2448692" cy="3571882"/>
          </a:xfrm>
        </p:grpSpPr>
        <p:sp>
          <p:nvSpPr>
            <p:cNvPr id="166" name="形状"/>
            <p:cNvSpPr/>
            <p:nvPr/>
          </p:nvSpPr>
          <p:spPr>
            <a:xfrm>
              <a:off x="0" y="-2"/>
              <a:ext cx="2448693" cy="357188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cubicBezTo>
                    <a:pt x="0" y="276"/>
                    <a:pt x="403" y="0"/>
                    <a:pt x="900" y="0"/>
                  </a:cubicBezTo>
                  <a:lnTo>
                    <a:pt x="20700" y="0"/>
                  </a:lnTo>
                  <a:cubicBezTo>
                    <a:pt x="21197" y="0"/>
                    <a:pt x="21600" y="276"/>
                    <a:pt x="21600" y="617"/>
                  </a:cubicBezTo>
                  <a:lnTo>
                    <a:pt x="21600" y="20983"/>
                  </a:lnTo>
                  <a:cubicBezTo>
                    <a:pt x="21600" y="21324"/>
                    <a:pt x="21197" y="21600"/>
                    <a:pt x="20700" y="21600"/>
                  </a:cubicBezTo>
                  <a:lnTo>
                    <a:pt x="900" y="21600"/>
                  </a:lnTo>
                  <a:cubicBezTo>
                    <a:pt x="403" y="21600"/>
                    <a:pt x="0" y="21324"/>
                    <a:pt x="0" y="20983"/>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67" name="image32.png" descr="image32.png"/>
            <p:cNvPicPr>
              <a:picLocks noChangeAspect="1"/>
            </p:cNvPicPr>
            <p:nvPr/>
          </p:nvPicPr>
          <p:blipFill>
            <a:blip r:embed="rId2" cstate="print"/>
            <a:srcRect/>
            <a:stretch>
              <a:fillRect/>
            </a:stretch>
          </p:blipFill>
          <p:spPr>
            <a:xfrm>
              <a:off x="0" y="0"/>
              <a:ext cx="2448693" cy="3571876"/>
            </a:xfrm>
            <a:custGeom>
              <a:avLst/>
              <a:gdLst/>
              <a:ahLst/>
              <a:cxnLst>
                <a:cxn ang="0">
                  <a:pos x="wd2" y="hd2"/>
                </a:cxn>
                <a:cxn ang="5400000">
                  <a:pos x="wd2" y="hd2"/>
                </a:cxn>
                <a:cxn ang="10800000">
                  <a:pos x="wd2" y="hd2"/>
                </a:cxn>
                <a:cxn ang="16200000">
                  <a:pos x="wd2" y="hd2"/>
                </a:cxn>
              </a:cxnLst>
              <a:rect l="0" t="0" r="r" b="b"/>
              <a:pathLst>
                <a:path w="21600" h="21600" extrusionOk="0">
                  <a:moveTo>
                    <a:pt x="900" y="0"/>
                  </a:moveTo>
                  <a:cubicBezTo>
                    <a:pt x="403" y="0"/>
                    <a:pt x="0" y="276"/>
                    <a:pt x="0" y="617"/>
                  </a:cubicBezTo>
                  <a:lnTo>
                    <a:pt x="0" y="20983"/>
                  </a:lnTo>
                  <a:cubicBezTo>
                    <a:pt x="0" y="21324"/>
                    <a:pt x="403" y="21600"/>
                    <a:pt x="900" y="21600"/>
                  </a:cubicBezTo>
                  <a:lnTo>
                    <a:pt x="20700" y="21600"/>
                  </a:lnTo>
                  <a:cubicBezTo>
                    <a:pt x="21197" y="21600"/>
                    <a:pt x="21600" y="21324"/>
                    <a:pt x="21600" y="20983"/>
                  </a:cubicBezTo>
                  <a:lnTo>
                    <a:pt x="21600" y="617"/>
                  </a:lnTo>
                  <a:cubicBezTo>
                    <a:pt x="21600" y="276"/>
                    <a:pt x="21197" y="0"/>
                    <a:pt x="20700" y="0"/>
                  </a:cubicBezTo>
                  <a:lnTo>
                    <a:pt x="900"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71" name="Picture 4"/>
          <p:cNvGrpSpPr/>
          <p:nvPr/>
        </p:nvGrpSpPr>
        <p:grpSpPr>
          <a:xfrm>
            <a:off x="7020241" y="1452559"/>
            <a:ext cx="2390463" cy="3222701"/>
            <a:chOff x="0" y="-1"/>
            <a:chExt cx="2390462" cy="3222699"/>
          </a:xfrm>
        </p:grpSpPr>
        <p:sp>
          <p:nvSpPr>
            <p:cNvPr id="169" name="形状"/>
            <p:cNvSpPr/>
            <p:nvPr/>
          </p:nvSpPr>
          <p:spPr>
            <a:xfrm>
              <a:off x="-1" y="-2"/>
              <a:ext cx="2390463" cy="3222701"/>
            </a:xfrm>
            <a:custGeom>
              <a:avLst/>
              <a:gdLst/>
              <a:ahLst/>
              <a:cxnLst>
                <a:cxn ang="0">
                  <a:pos x="wd2" y="hd2"/>
                </a:cxn>
                <a:cxn ang="5400000">
                  <a:pos x="wd2" y="hd2"/>
                </a:cxn>
                <a:cxn ang="10800000">
                  <a:pos x="wd2" y="hd2"/>
                </a:cxn>
                <a:cxn ang="16200000">
                  <a:pos x="wd2" y="hd2"/>
                </a:cxn>
              </a:cxnLst>
              <a:rect l="0" t="0" r="r" b="b"/>
              <a:pathLst>
                <a:path w="21600" h="21600" extrusionOk="0">
                  <a:moveTo>
                    <a:pt x="0" y="668"/>
                  </a:moveTo>
                  <a:cubicBezTo>
                    <a:pt x="0" y="299"/>
                    <a:pt x="403" y="0"/>
                    <a:pt x="900" y="0"/>
                  </a:cubicBezTo>
                  <a:lnTo>
                    <a:pt x="20700" y="0"/>
                  </a:lnTo>
                  <a:cubicBezTo>
                    <a:pt x="21197" y="0"/>
                    <a:pt x="21600" y="299"/>
                    <a:pt x="21600" y="668"/>
                  </a:cubicBezTo>
                  <a:lnTo>
                    <a:pt x="21600" y="20932"/>
                  </a:lnTo>
                  <a:cubicBezTo>
                    <a:pt x="21600" y="21301"/>
                    <a:pt x="21197" y="21600"/>
                    <a:pt x="20700" y="21600"/>
                  </a:cubicBezTo>
                  <a:lnTo>
                    <a:pt x="900" y="21600"/>
                  </a:lnTo>
                  <a:cubicBezTo>
                    <a:pt x="403" y="21600"/>
                    <a:pt x="0" y="21301"/>
                    <a:pt x="0" y="20932"/>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70" name="image33.png" descr="image33.png"/>
            <p:cNvPicPr>
              <a:picLocks noChangeAspect="1"/>
            </p:cNvPicPr>
            <p:nvPr/>
          </p:nvPicPr>
          <p:blipFill>
            <a:blip r:embed="rId3" cstate="print"/>
            <a:srcRect r="3" b="2"/>
            <a:stretch>
              <a:fillRect/>
            </a:stretch>
          </p:blipFill>
          <p:spPr>
            <a:xfrm>
              <a:off x="1" y="-2"/>
              <a:ext cx="2390379" cy="3222626"/>
            </a:xfrm>
            <a:custGeom>
              <a:avLst/>
              <a:gdLst/>
              <a:ahLst/>
              <a:cxnLst>
                <a:cxn ang="0">
                  <a:pos x="wd2" y="hd2"/>
                </a:cxn>
                <a:cxn ang="5400000">
                  <a:pos x="wd2" y="hd2"/>
                </a:cxn>
                <a:cxn ang="10800000">
                  <a:pos x="wd2" y="hd2"/>
                </a:cxn>
                <a:cxn ang="16200000">
                  <a:pos x="wd2" y="hd2"/>
                </a:cxn>
              </a:cxnLst>
              <a:rect l="0" t="0" r="r" b="b"/>
              <a:pathLst>
                <a:path w="21600" h="21600" extrusionOk="0">
                  <a:moveTo>
                    <a:pt x="900" y="0"/>
                  </a:moveTo>
                  <a:cubicBezTo>
                    <a:pt x="403" y="0"/>
                    <a:pt x="0" y="299"/>
                    <a:pt x="0" y="668"/>
                  </a:cubicBezTo>
                  <a:lnTo>
                    <a:pt x="0" y="20932"/>
                  </a:lnTo>
                  <a:cubicBezTo>
                    <a:pt x="0" y="21301"/>
                    <a:pt x="403" y="21600"/>
                    <a:pt x="900" y="21600"/>
                  </a:cubicBezTo>
                  <a:lnTo>
                    <a:pt x="20700" y="21600"/>
                  </a:lnTo>
                  <a:cubicBezTo>
                    <a:pt x="21197" y="21600"/>
                    <a:pt x="21600" y="21301"/>
                    <a:pt x="21600" y="20932"/>
                  </a:cubicBezTo>
                  <a:lnTo>
                    <a:pt x="21600" y="668"/>
                  </a:lnTo>
                  <a:cubicBezTo>
                    <a:pt x="21600" y="299"/>
                    <a:pt x="21197" y="0"/>
                    <a:pt x="20700" y="0"/>
                  </a:cubicBezTo>
                  <a:lnTo>
                    <a:pt x="900"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74" name="Picture 6"/>
          <p:cNvGrpSpPr/>
          <p:nvPr/>
        </p:nvGrpSpPr>
        <p:grpSpPr>
          <a:xfrm>
            <a:off x="7624762" y="2561119"/>
            <a:ext cx="2361412" cy="3327442"/>
            <a:chOff x="-1" y="0"/>
            <a:chExt cx="2361410" cy="3327441"/>
          </a:xfrm>
        </p:grpSpPr>
        <p:sp>
          <p:nvSpPr>
            <p:cNvPr id="172" name="形状"/>
            <p:cNvSpPr/>
            <p:nvPr/>
          </p:nvSpPr>
          <p:spPr>
            <a:xfrm>
              <a:off x="-1" y="-1"/>
              <a:ext cx="2361411" cy="3327442"/>
            </a:xfrm>
            <a:custGeom>
              <a:avLst/>
              <a:gdLst/>
              <a:ahLst/>
              <a:cxnLst>
                <a:cxn ang="0">
                  <a:pos x="wd2" y="hd2"/>
                </a:cxn>
                <a:cxn ang="5400000">
                  <a:pos x="wd2" y="hd2"/>
                </a:cxn>
                <a:cxn ang="10800000">
                  <a:pos x="wd2" y="hd2"/>
                </a:cxn>
                <a:cxn ang="16200000">
                  <a:pos x="wd2" y="hd2"/>
                </a:cxn>
              </a:cxnLst>
              <a:rect l="0" t="0" r="r" b="b"/>
              <a:pathLst>
                <a:path w="21600" h="21600" extrusionOk="0">
                  <a:moveTo>
                    <a:pt x="0" y="639"/>
                  </a:moveTo>
                  <a:cubicBezTo>
                    <a:pt x="0" y="286"/>
                    <a:pt x="403" y="0"/>
                    <a:pt x="900" y="0"/>
                  </a:cubicBezTo>
                  <a:lnTo>
                    <a:pt x="20700" y="0"/>
                  </a:lnTo>
                  <a:cubicBezTo>
                    <a:pt x="21197" y="0"/>
                    <a:pt x="21600" y="286"/>
                    <a:pt x="21600" y="639"/>
                  </a:cubicBezTo>
                  <a:lnTo>
                    <a:pt x="21600" y="20961"/>
                  </a:lnTo>
                  <a:cubicBezTo>
                    <a:pt x="21600" y="21314"/>
                    <a:pt x="21197" y="21600"/>
                    <a:pt x="20700" y="21600"/>
                  </a:cubicBezTo>
                  <a:lnTo>
                    <a:pt x="900" y="21600"/>
                  </a:lnTo>
                  <a:cubicBezTo>
                    <a:pt x="403" y="21600"/>
                    <a:pt x="0" y="21314"/>
                    <a:pt x="0" y="20961"/>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73" name="image34.png" descr="image34.png"/>
            <p:cNvPicPr>
              <a:picLocks noChangeAspect="1"/>
            </p:cNvPicPr>
            <p:nvPr/>
          </p:nvPicPr>
          <p:blipFill>
            <a:blip r:embed="rId4" cstate="print"/>
            <a:srcRect b="1"/>
            <a:stretch>
              <a:fillRect/>
            </a:stretch>
          </p:blipFill>
          <p:spPr>
            <a:xfrm>
              <a:off x="-2" y="0"/>
              <a:ext cx="2361408" cy="3327401"/>
            </a:xfrm>
            <a:custGeom>
              <a:avLst/>
              <a:gdLst/>
              <a:ahLst/>
              <a:cxnLst>
                <a:cxn ang="0">
                  <a:pos x="wd2" y="hd2"/>
                </a:cxn>
                <a:cxn ang="5400000">
                  <a:pos x="wd2" y="hd2"/>
                </a:cxn>
                <a:cxn ang="10800000">
                  <a:pos x="wd2" y="hd2"/>
                </a:cxn>
                <a:cxn ang="16200000">
                  <a:pos x="wd2" y="hd2"/>
                </a:cxn>
              </a:cxnLst>
              <a:rect l="0" t="0" r="r" b="b"/>
              <a:pathLst>
                <a:path w="21600" h="21600" extrusionOk="0">
                  <a:moveTo>
                    <a:pt x="900" y="0"/>
                  </a:moveTo>
                  <a:cubicBezTo>
                    <a:pt x="403" y="0"/>
                    <a:pt x="0" y="286"/>
                    <a:pt x="0" y="639"/>
                  </a:cubicBezTo>
                  <a:lnTo>
                    <a:pt x="0" y="20961"/>
                  </a:lnTo>
                  <a:cubicBezTo>
                    <a:pt x="0" y="21314"/>
                    <a:pt x="403" y="21600"/>
                    <a:pt x="900" y="21600"/>
                  </a:cubicBezTo>
                  <a:lnTo>
                    <a:pt x="20700" y="21600"/>
                  </a:lnTo>
                  <a:cubicBezTo>
                    <a:pt x="21197" y="21600"/>
                    <a:pt x="21600" y="21314"/>
                    <a:pt x="21600" y="20961"/>
                  </a:cubicBezTo>
                  <a:lnTo>
                    <a:pt x="21600" y="639"/>
                  </a:lnTo>
                  <a:cubicBezTo>
                    <a:pt x="21600" y="286"/>
                    <a:pt x="21197" y="0"/>
                    <a:pt x="20700" y="0"/>
                  </a:cubicBezTo>
                  <a:lnTo>
                    <a:pt x="900"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77" name="Picture 7"/>
          <p:cNvGrpSpPr/>
          <p:nvPr/>
        </p:nvGrpSpPr>
        <p:grpSpPr>
          <a:xfrm>
            <a:off x="8728883" y="2051311"/>
            <a:ext cx="2321879" cy="3335338"/>
            <a:chOff x="0" y="0"/>
            <a:chExt cx="2321878" cy="3335336"/>
          </a:xfrm>
        </p:grpSpPr>
        <p:sp>
          <p:nvSpPr>
            <p:cNvPr id="175" name="形状"/>
            <p:cNvSpPr/>
            <p:nvPr/>
          </p:nvSpPr>
          <p:spPr>
            <a:xfrm>
              <a:off x="-1" y="0"/>
              <a:ext cx="2321879" cy="3335337"/>
            </a:xfrm>
            <a:custGeom>
              <a:avLst/>
              <a:gdLst/>
              <a:ahLst/>
              <a:cxnLst>
                <a:cxn ang="0">
                  <a:pos x="wd2" y="hd2"/>
                </a:cxn>
                <a:cxn ang="5400000">
                  <a:pos x="wd2" y="hd2"/>
                </a:cxn>
                <a:cxn ang="10800000">
                  <a:pos x="wd2" y="hd2"/>
                </a:cxn>
                <a:cxn ang="16200000">
                  <a:pos x="wd2" y="hd2"/>
                </a:cxn>
              </a:cxnLst>
              <a:rect l="0" t="0" r="r" b="b"/>
              <a:pathLst>
                <a:path w="21600" h="21600" extrusionOk="0">
                  <a:moveTo>
                    <a:pt x="0" y="627"/>
                  </a:moveTo>
                  <a:cubicBezTo>
                    <a:pt x="0" y="281"/>
                    <a:pt x="403" y="0"/>
                    <a:pt x="900" y="0"/>
                  </a:cubicBezTo>
                  <a:lnTo>
                    <a:pt x="20700" y="0"/>
                  </a:lnTo>
                  <a:cubicBezTo>
                    <a:pt x="21197" y="0"/>
                    <a:pt x="21600" y="281"/>
                    <a:pt x="21600" y="627"/>
                  </a:cubicBezTo>
                  <a:lnTo>
                    <a:pt x="21600" y="20973"/>
                  </a:lnTo>
                  <a:cubicBezTo>
                    <a:pt x="21600" y="21319"/>
                    <a:pt x="21197" y="21600"/>
                    <a:pt x="20700" y="21600"/>
                  </a:cubicBezTo>
                  <a:lnTo>
                    <a:pt x="900" y="21600"/>
                  </a:lnTo>
                  <a:cubicBezTo>
                    <a:pt x="403" y="21600"/>
                    <a:pt x="0" y="21319"/>
                    <a:pt x="0" y="20973"/>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76" name="image35.png" descr="image35.png"/>
            <p:cNvPicPr>
              <a:picLocks noChangeAspect="1"/>
            </p:cNvPicPr>
            <p:nvPr/>
          </p:nvPicPr>
          <p:blipFill>
            <a:blip r:embed="rId5" cstate="print"/>
            <a:srcRect r="6"/>
            <a:stretch>
              <a:fillRect/>
            </a:stretch>
          </p:blipFill>
          <p:spPr>
            <a:xfrm>
              <a:off x="-1" y="-1"/>
              <a:ext cx="2321720" cy="3335338"/>
            </a:xfrm>
            <a:custGeom>
              <a:avLst/>
              <a:gdLst/>
              <a:ahLst/>
              <a:cxnLst>
                <a:cxn ang="0">
                  <a:pos x="wd2" y="hd2"/>
                </a:cxn>
                <a:cxn ang="5400000">
                  <a:pos x="wd2" y="hd2"/>
                </a:cxn>
                <a:cxn ang="10800000">
                  <a:pos x="wd2" y="hd2"/>
                </a:cxn>
                <a:cxn ang="16200000">
                  <a:pos x="wd2" y="hd2"/>
                </a:cxn>
              </a:cxnLst>
              <a:rect l="0" t="0" r="r" b="b"/>
              <a:pathLst>
                <a:path w="21600" h="21600" extrusionOk="0">
                  <a:moveTo>
                    <a:pt x="901" y="0"/>
                  </a:moveTo>
                  <a:cubicBezTo>
                    <a:pt x="404" y="0"/>
                    <a:pt x="0" y="281"/>
                    <a:pt x="0" y="627"/>
                  </a:cubicBezTo>
                  <a:lnTo>
                    <a:pt x="0" y="20973"/>
                  </a:lnTo>
                  <a:cubicBezTo>
                    <a:pt x="0" y="21319"/>
                    <a:pt x="404" y="21600"/>
                    <a:pt x="901" y="21600"/>
                  </a:cubicBezTo>
                  <a:lnTo>
                    <a:pt x="20703" y="21600"/>
                  </a:lnTo>
                  <a:cubicBezTo>
                    <a:pt x="21200" y="21600"/>
                    <a:pt x="21600" y="21319"/>
                    <a:pt x="21600" y="20973"/>
                  </a:cubicBezTo>
                  <a:lnTo>
                    <a:pt x="21600" y="627"/>
                  </a:lnTo>
                  <a:cubicBezTo>
                    <a:pt x="21600" y="281"/>
                    <a:pt x="21200" y="0"/>
                    <a:pt x="20703" y="0"/>
                  </a:cubicBezTo>
                  <a:lnTo>
                    <a:pt x="901" y="0"/>
                  </a:lnTo>
                  <a:close/>
                </a:path>
              </a:pathLst>
            </a:custGeom>
            <a:ln w="76200" cap="sq">
              <a:solidFill>
                <a:srgbClr val="EAEAEA"/>
              </a:solidFill>
              <a:prstDash val="solid"/>
              <a:miter lim="800000"/>
              <a:headEnd/>
              <a:tailEnd/>
            </a:ln>
            <a:effectLst>
              <a:reflection stA="33000" endPos="40000" dir="5400000" sy="-100000" algn="bl" rotWithShape="0"/>
            </a:effectLst>
          </p:spPr>
        </p:pic>
      </p:grpSp>
      <p:grpSp>
        <p:nvGrpSpPr>
          <p:cNvPr id="180" name="Picture 8"/>
          <p:cNvGrpSpPr/>
          <p:nvPr/>
        </p:nvGrpSpPr>
        <p:grpSpPr>
          <a:xfrm>
            <a:off x="9822072" y="1452559"/>
            <a:ext cx="2200281" cy="3124206"/>
            <a:chOff x="-1" y="0"/>
            <a:chExt cx="2200280" cy="3124205"/>
          </a:xfrm>
        </p:grpSpPr>
        <p:sp>
          <p:nvSpPr>
            <p:cNvPr id="178" name="形状"/>
            <p:cNvSpPr/>
            <p:nvPr/>
          </p:nvSpPr>
          <p:spPr>
            <a:xfrm>
              <a:off x="-2" y="-1"/>
              <a:ext cx="2200282" cy="3124206"/>
            </a:xfrm>
            <a:custGeom>
              <a:avLst/>
              <a:gdLst/>
              <a:ahLst/>
              <a:cxnLst>
                <a:cxn ang="0">
                  <a:pos x="wd2" y="hd2"/>
                </a:cxn>
                <a:cxn ang="5400000">
                  <a:pos x="wd2" y="hd2"/>
                </a:cxn>
                <a:cxn ang="10800000">
                  <a:pos x="wd2" y="hd2"/>
                </a:cxn>
                <a:cxn ang="16200000">
                  <a:pos x="wd2" y="hd2"/>
                </a:cxn>
              </a:cxnLst>
              <a:rect l="0" t="0" r="r" b="b"/>
              <a:pathLst>
                <a:path w="21600" h="21600" extrusionOk="0">
                  <a:moveTo>
                    <a:pt x="0" y="634"/>
                  </a:moveTo>
                  <a:cubicBezTo>
                    <a:pt x="0" y="284"/>
                    <a:pt x="403" y="0"/>
                    <a:pt x="900" y="0"/>
                  </a:cubicBezTo>
                  <a:lnTo>
                    <a:pt x="20700" y="0"/>
                  </a:lnTo>
                  <a:cubicBezTo>
                    <a:pt x="21197" y="0"/>
                    <a:pt x="21600" y="284"/>
                    <a:pt x="21600" y="634"/>
                  </a:cubicBezTo>
                  <a:lnTo>
                    <a:pt x="21600" y="20966"/>
                  </a:lnTo>
                  <a:cubicBezTo>
                    <a:pt x="21600" y="21316"/>
                    <a:pt x="21197" y="21600"/>
                    <a:pt x="20700" y="21600"/>
                  </a:cubicBezTo>
                  <a:lnTo>
                    <a:pt x="900" y="21600"/>
                  </a:lnTo>
                  <a:cubicBezTo>
                    <a:pt x="403" y="21600"/>
                    <a:pt x="0" y="21316"/>
                    <a:pt x="0" y="20966"/>
                  </a:cubicBezTo>
                  <a:close/>
                </a:path>
              </a:pathLst>
            </a:custGeom>
            <a:solidFill>
              <a:srgbClr val="FFFFFF"/>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79" name="image36.png" descr="image36.png"/>
            <p:cNvPicPr>
              <a:picLocks noChangeAspect="1"/>
            </p:cNvPicPr>
            <p:nvPr/>
          </p:nvPicPr>
          <p:blipFill>
            <a:blip r:embed="rId6" cstate="print"/>
            <a:srcRect/>
            <a:stretch>
              <a:fillRect/>
            </a:stretch>
          </p:blipFill>
          <p:spPr>
            <a:xfrm>
              <a:off x="1" y="-1"/>
              <a:ext cx="2200276" cy="3124201"/>
            </a:xfrm>
            <a:custGeom>
              <a:avLst/>
              <a:gdLst/>
              <a:ahLst/>
              <a:cxnLst>
                <a:cxn ang="0">
                  <a:pos x="wd2" y="hd2"/>
                </a:cxn>
                <a:cxn ang="5400000">
                  <a:pos x="wd2" y="hd2"/>
                </a:cxn>
                <a:cxn ang="10800000">
                  <a:pos x="wd2" y="hd2"/>
                </a:cxn>
                <a:cxn ang="16200000">
                  <a:pos x="wd2" y="hd2"/>
                </a:cxn>
              </a:cxnLst>
              <a:rect l="0" t="0" r="r" b="b"/>
              <a:pathLst>
                <a:path w="21600" h="21600" extrusionOk="0">
                  <a:moveTo>
                    <a:pt x="900" y="0"/>
                  </a:moveTo>
                  <a:cubicBezTo>
                    <a:pt x="403" y="0"/>
                    <a:pt x="0" y="284"/>
                    <a:pt x="0" y="634"/>
                  </a:cubicBezTo>
                  <a:lnTo>
                    <a:pt x="0" y="20966"/>
                  </a:lnTo>
                  <a:cubicBezTo>
                    <a:pt x="0" y="21316"/>
                    <a:pt x="403" y="21600"/>
                    <a:pt x="900" y="21600"/>
                  </a:cubicBezTo>
                  <a:lnTo>
                    <a:pt x="20700" y="21600"/>
                  </a:lnTo>
                  <a:cubicBezTo>
                    <a:pt x="21197" y="21600"/>
                    <a:pt x="21600" y="21316"/>
                    <a:pt x="21600" y="20966"/>
                  </a:cubicBezTo>
                  <a:lnTo>
                    <a:pt x="21600" y="634"/>
                  </a:lnTo>
                  <a:cubicBezTo>
                    <a:pt x="21600" y="284"/>
                    <a:pt x="21197" y="0"/>
                    <a:pt x="20700" y="0"/>
                  </a:cubicBezTo>
                  <a:lnTo>
                    <a:pt x="900" y="0"/>
                  </a:lnTo>
                  <a:close/>
                </a:path>
              </a:pathLst>
            </a:custGeom>
            <a:ln w="76200" cap="sq">
              <a:solidFill>
                <a:srgbClr val="EAEAEA"/>
              </a:solidFill>
              <a:prstDash val="solid"/>
              <a:miter lim="800000"/>
              <a:headEnd/>
              <a:tailEnd/>
            </a:ln>
            <a:effectLst>
              <a:reflection stA="33000" endPos="40000" dir="5400000" sy="-100000" algn="bl" rotWithShape="0"/>
            </a:effectLst>
          </p:spPr>
        </p:pic>
      </p:gr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indefinite" fill="hold"/>
                                        <p:tgtEl>
                                          <p:spTgt spid="162"/>
                                        </p:tgtEl>
                                        <p:attrNameLst>
                                          <p:attrName>style.visibility</p:attrName>
                                        </p:attrNameLst>
                                      </p:cBhvr>
                                      <p:to>
                                        <p:strVal val="visible"/>
                                      </p:to>
                                    </p:set>
                                    <p:animEffect transition="in" filter="fade">
                                      <p:cBhvr>
                                        <p:cTn id="7" dur="500"/>
                                        <p:tgtEl>
                                          <p:spTgt spid="16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2" nodeType="clickEffect">
                                  <p:stCondLst>
                                    <p:cond delay="0"/>
                                  </p:stCondLst>
                                  <p:childTnLst>
                                    <p:set>
                                      <p:cBhvr>
                                        <p:cTn id="11" dur="indefinite" fill="hold"/>
                                        <p:tgtEl>
                                          <p:spTgt spid="165"/>
                                        </p:tgtEl>
                                        <p:attrNameLst>
                                          <p:attrName>style.visibility</p:attrName>
                                        </p:attrNameLst>
                                      </p:cBhvr>
                                      <p:to>
                                        <p:strVal val="visible"/>
                                      </p:to>
                                    </p:set>
                                    <p:anim calcmode="lin" valueType="num">
                                      <p:cBhvr>
                                        <p:cTn id="12" dur="500" fill="hold"/>
                                        <p:tgtEl>
                                          <p:spTgt spid="165"/>
                                        </p:tgtEl>
                                        <p:attrNameLst>
                                          <p:attrName>ppt_w</p:attrName>
                                        </p:attrNameLst>
                                      </p:cBhvr>
                                      <p:tavLst>
                                        <p:tav tm="0">
                                          <p:val>
                                            <p:fltVal val="0"/>
                                          </p:val>
                                        </p:tav>
                                        <p:tav tm="100000">
                                          <p:val>
                                            <p:strVal val="#ppt_w"/>
                                          </p:val>
                                        </p:tav>
                                      </p:tavLst>
                                    </p:anim>
                                    <p:anim calcmode="lin" valueType="num">
                                      <p:cBhvr>
                                        <p:cTn id="13" dur="500" fill="hold"/>
                                        <p:tgtEl>
                                          <p:spTgt spid="165"/>
                                        </p:tgtEl>
                                        <p:attrNameLst>
                                          <p:attrName>ppt_h</p:attrName>
                                        </p:attrNameLst>
                                      </p:cBhvr>
                                      <p:tavLst>
                                        <p:tav tm="0">
                                          <p:val>
                                            <p:fltVal val="0"/>
                                          </p:val>
                                        </p:tav>
                                        <p:tav tm="100000">
                                          <p:val>
                                            <p:strVal val="#ppt_h"/>
                                          </p:val>
                                        </p:tav>
                                      </p:tavLst>
                                    </p:anim>
                                  </p:childTnLst>
                                </p:cTn>
                              </p:par>
                            </p:childTnLst>
                          </p:cTn>
                        </p:par>
                        <p:par>
                          <p:cTn id="14" fill="hold">
                            <p:stCondLst>
                              <p:cond delay="500"/>
                            </p:stCondLst>
                            <p:childTnLst>
                              <p:par>
                                <p:cTn id="15" presetID="23" presetClass="entr" presetSubtype="16" fill="hold" grpId="3" nodeType="afterEffect">
                                  <p:stCondLst>
                                    <p:cond delay="0"/>
                                  </p:stCondLst>
                                  <p:childTnLst>
                                    <p:set>
                                      <p:cBhvr>
                                        <p:cTn id="16" dur="indefinite" fill="hold"/>
                                        <p:tgtEl>
                                          <p:spTgt spid="168"/>
                                        </p:tgtEl>
                                        <p:attrNameLst>
                                          <p:attrName>style.visibility</p:attrName>
                                        </p:attrNameLst>
                                      </p:cBhvr>
                                      <p:to>
                                        <p:strVal val="visible"/>
                                      </p:to>
                                    </p:set>
                                    <p:anim calcmode="lin" valueType="num">
                                      <p:cBhvr>
                                        <p:cTn id="17" dur="500" fill="hold"/>
                                        <p:tgtEl>
                                          <p:spTgt spid="168"/>
                                        </p:tgtEl>
                                        <p:attrNameLst>
                                          <p:attrName>ppt_w</p:attrName>
                                        </p:attrNameLst>
                                      </p:cBhvr>
                                      <p:tavLst>
                                        <p:tav tm="0">
                                          <p:val>
                                            <p:fltVal val="0"/>
                                          </p:val>
                                        </p:tav>
                                        <p:tav tm="100000">
                                          <p:val>
                                            <p:strVal val="#ppt_w"/>
                                          </p:val>
                                        </p:tav>
                                      </p:tavLst>
                                    </p:anim>
                                    <p:anim calcmode="lin" valueType="num">
                                      <p:cBhvr>
                                        <p:cTn id="18" dur="500" fill="hold"/>
                                        <p:tgtEl>
                                          <p:spTgt spid="168"/>
                                        </p:tgtEl>
                                        <p:attrNameLst>
                                          <p:attrName>ppt_h</p:attrName>
                                        </p:attrNameLst>
                                      </p:cBhvr>
                                      <p:tavLst>
                                        <p:tav tm="0">
                                          <p:val>
                                            <p:fltVal val="0"/>
                                          </p:val>
                                        </p:tav>
                                        <p:tav tm="100000">
                                          <p:val>
                                            <p:strVal val="#ppt_h"/>
                                          </p:val>
                                        </p:tav>
                                      </p:tavLst>
                                    </p:anim>
                                  </p:childTnLst>
                                </p:cTn>
                              </p:par>
                            </p:childTnLst>
                          </p:cTn>
                        </p:par>
                        <p:par>
                          <p:cTn id="19" fill="hold">
                            <p:stCondLst>
                              <p:cond delay="1000"/>
                            </p:stCondLst>
                            <p:childTnLst>
                              <p:par>
                                <p:cTn id="20" presetID="23" presetClass="entr" presetSubtype="16" fill="hold" grpId="4" nodeType="afterEffect">
                                  <p:stCondLst>
                                    <p:cond delay="0"/>
                                  </p:stCondLst>
                                  <p:childTnLst>
                                    <p:set>
                                      <p:cBhvr>
                                        <p:cTn id="21" dur="indefinite" fill="hold"/>
                                        <p:tgtEl>
                                          <p:spTgt spid="171"/>
                                        </p:tgtEl>
                                        <p:attrNameLst>
                                          <p:attrName>style.visibility</p:attrName>
                                        </p:attrNameLst>
                                      </p:cBhvr>
                                      <p:to>
                                        <p:strVal val="visible"/>
                                      </p:to>
                                    </p:set>
                                    <p:anim calcmode="lin" valueType="num">
                                      <p:cBhvr>
                                        <p:cTn id="22" dur="500" fill="hold"/>
                                        <p:tgtEl>
                                          <p:spTgt spid="171"/>
                                        </p:tgtEl>
                                        <p:attrNameLst>
                                          <p:attrName>ppt_w</p:attrName>
                                        </p:attrNameLst>
                                      </p:cBhvr>
                                      <p:tavLst>
                                        <p:tav tm="0">
                                          <p:val>
                                            <p:fltVal val="0"/>
                                          </p:val>
                                        </p:tav>
                                        <p:tav tm="100000">
                                          <p:val>
                                            <p:strVal val="#ppt_w"/>
                                          </p:val>
                                        </p:tav>
                                      </p:tavLst>
                                    </p:anim>
                                    <p:anim calcmode="lin" valueType="num">
                                      <p:cBhvr>
                                        <p:cTn id="23" dur="500" fill="hold"/>
                                        <p:tgtEl>
                                          <p:spTgt spid="171"/>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5" nodeType="afterEffect">
                                  <p:stCondLst>
                                    <p:cond delay="0"/>
                                  </p:stCondLst>
                                  <p:childTnLst>
                                    <p:set>
                                      <p:cBhvr>
                                        <p:cTn id="26" dur="indefinite" fill="hold"/>
                                        <p:tgtEl>
                                          <p:spTgt spid="174"/>
                                        </p:tgtEl>
                                        <p:attrNameLst>
                                          <p:attrName>style.visibility</p:attrName>
                                        </p:attrNameLst>
                                      </p:cBhvr>
                                      <p:to>
                                        <p:strVal val="visible"/>
                                      </p:to>
                                    </p:set>
                                    <p:anim calcmode="lin" valueType="num">
                                      <p:cBhvr>
                                        <p:cTn id="27" dur="500" fill="hold"/>
                                        <p:tgtEl>
                                          <p:spTgt spid="174"/>
                                        </p:tgtEl>
                                        <p:attrNameLst>
                                          <p:attrName>ppt_w</p:attrName>
                                        </p:attrNameLst>
                                      </p:cBhvr>
                                      <p:tavLst>
                                        <p:tav tm="0">
                                          <p:val>
                                            <p:fltVal val="0"/>
                                          </p:val>
                                        </p:tav>
                                        <p:tav tm="100000">
                                          <p:val>
                                            <p:strVal val="#ppt_w"/>
                                          </p:val>
                                        </p:tav>
                                      </p:tavLst>
                                    </p:anim>
                                    <p:anim calcmode="lin" valueType="num">
                                      <p:cBhvr>
                                        <p:cTn id="28" dur="500" fill="hold"/>
                                        <p:tgtEl>
                                          <p:spTgt spid="174"/>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23" presetClass="entr" presetSubtype="16" fill="hold" grpId="6" nodeType="afterEffect">
                                  <p:stCondLst>
                                    <p:cond delay="0"/>
                                  </p:stCondLst>
                                  <p:childTnLst>
                                    <p:set>
                                      <p:cBhvr>
                                        <p:cTn id="31" dur="indefinite" fill="hold"/>
                                        <p:tgtEl>
                                          <p:spTgt spid="177"/>
                                        </p:tgtEl>
                                        <p:attrNameLst>
                                          <p:attrName>style.visibility</p:attrName>
                                        </p:attrNameLst>
                                      </p:cBhvr>
                                      <p:to>
                                        <p:strVal val="visible"/>
                                      </p:to>
                                    </p:set>
                                    <p:anim calcmode="lin" valueType="num">
                                      <p:cBhvr>
                                        <p:cTn id="32" dur="500" fill="hold"/>
                                        <p:tgtEl>
                                          <p:spTgt spid="177"/>
                                        </p:tgtEl>
                                        <p:attrNameLst>
                                          <p:attrName>ppt_w</p:attrName>
                                        </p:attrNameLst>
                                      </p:cBhvr>
                                      <p:tavLst>
                                        <p:tav tm="0">
                                          <p:val>
                                            <p:fltVal val="0"/>
                                          </p:val>
                                        </p:tav>
                                        <p:tav tm="100000">
                                          <p:val>
                                            <p:strVal val="#ppt_w"/>
                                          </p:val>
                                        </p:tav>
                                      </p:tavLst>
                                    </p:anim>
                                    <p:anim calcmode="lin" valueType="num">
                                      <p:cBhvr>
                                        <p:cTn id="33" dur="500" fill="hold"/>
                                        <p:tgtEl>
                                          <p:spTgt spid="177"/>
                                        </p:tgtEl>
                                        <p:attrNameLst>
                                          <p:attrName>ppt_h</p:attrName>
                                        </p:attrNameLst>
                                      </p:cBhvr>
                                      <p:tavLst>
                                        <p:tav tm="0">
                                          <p:val>
                                            <p:fltVal val="0"/>
                                          </p:val>
                                        </p:tav>
                                        <p:tav tm="100000">
                                          <p:val>
                                            <p:strVal val="#ppt_h"/>
                                          </p:val>
                                        </p:tav>
                                      </p:tavLst>
                                    </p:anim>
                                  </p:childTnLst>
                                </p:cTn>
                              </p:par>
                            </p:childTnLst>
                          </p:cTn>
                        </p:par>
                        <p:par>
                          <p:cTn id="34" fill="hold">
                            <p:stCondLst>
                              <p:cond delay="2500"/>
                            </p:stCondLst>
                            <p:childTnLst>
                              <p:par>
                                <p:cTn id="35" presetID="23" presetClass="entr" presetSubtype="16" fill="hold" grpId="7" nodeType="afterEffect">
                                  <p:stCondLst>
                                    <p:cond delay="0"/>
                                  </p:stCondLst>
                                  <p:childTnLst>
                                    <p:set>
                                      <p:cBhvr>
                                        <p:cTn id="36" dur="indefinite" fill="hold"/>
                                        <p:tgtEl>
                                          <p:spTgt spid="180"/>
                                        </p:tgtEl>
                                        <p:attrNameLst>
                                          <p:attrName>style.visibility</p:attrName>
                                        </p:attrNameLst>
                                      </p:cBhvr>
                                      <p:to>
                                        <p:strVal val="visible"/>
                                      </p:to>
                                    </p:set>
                                    <p:anim calcmode="lin" valueType="num">
                                      <p:cBhvr>
                                        <p:cTn id="37" dur="500" fill="hold"/>
                                        <p:tgtEl>
                                          <p:spTgt spid="180"/>
                                        </p:tgtEl>
                                        <p:attrNameLst>
                                          <p:attrName>ppt_w</p:attrName>
                                        </p:attrNameLst>
                                      </p:cBhvr>
                                      <p:tavLst>
                                        <p:tav tm="0">
                                          <p:val>
                                            <p:fltVal val="0"/>
                                          </p:val>
                                        </p:tav>
                                        <p:tav tm="100000">
                                          <p:val>
                                            <p:strVal val="#ppt_w"/>
                                          </p:val>
                                        </p:tav>
                                      </p:tavLst>
                                    </p:anim>
                                    <p:anim calcmode="lin" valueType="num">
                                      <p:cBhvr>
                                        <p:cTn id="38" dur="500" fill="hold"/>
                                        <p:tgtEl>
                                          <p:spTgt spid="18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1" animBg="1" advAuto="0"/>
      <p:bldP spid="165" grpId="2" animBg="1" advAuto="0"/>
      <p:bldP spid="168" grpId="3" animBg="1" advAuto="0"/>
      <p:bldP spid="171" grpId="4" animBg="1" advAuto="0"/>
      <p:bldP spid="174" grpId="5" animBg="1" advAuto="0"/>
      <p:bldP spid="177" grpId="6" animBg="1" advAuto="0"/>
      <p:bldP spid="180" grpId="7"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标题 3"/>
          <p:cNvSpPr txBox="1">
            <a:spLocks noGrp="1"/>
          </p:cNvSpPr>
          <p:nvPr>
            <p:ph type="title"/>
          </p:nvPr>
        </p:nvSpPr>
        <p:spPr>
          <a:xfrm>
            <a:off x="350979" y="-112555"/>
            <a:ext cx="11480805" cy="1325563"/>
          </a:xfrm>
          <a:prstGeom prst="rect">
            <a:avLst/>
          </a:prstGeom>
        </p:spPr>
        <p:txBody>
          <a:bodyPr>
            <a:normAutofit/>
          </a:bodyPr>
          <a:lstStyle>
            <a:lvl1pPr>
              <a:defRPr sz="3600" b="1"/>
            </a:lvl1pPr>
          </a:lstStyle>
          <a:p>
            <a:r>
              <a:rPr sz="2400" dirty="0"/>
              <a:t>TECHNOLOGY&amp;INNOVATION</a:t>
            </a:r>
            <a:endParaRPr sz="2400" dirty="0"/>
          </a:p>
        </p:txBody>
      </p:sp>
      <p:sp>
        <p:nvSpPr>
          <p:cNvPr id="183" name="矩形 4"/>
          <p:cNvSpPr txBox="1"/>
          <p:nvPr/>
        </p:nvSpPr>
        <p:spPr>
          <a:xfrm>
            <a:off x="213997" y="1629830"/>
            <a:ext cx="6004564" cy="815337"/>
          </a:xfrm>
          <a:prstGeom prst="rect">
            <a:avLst/>
          </a:prstGeom>
          <a:ln w="12700">
            <a:miter lim="400000"/>
          </a:ln>
        </p:spPr>
        <p:txBody>
          <a:bodyPr lIns="45718" tIns="45718" rIns="45718" bIns="45718">
            <a:spAutoFit/>
          </a:bodyPr>
          <a:lstStyle/>
          <a:p>
            <a:pPr>
              <a:defRPr sz="16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HIGH                 LAB CENTER    LAB</a:t>
            </a:r>
          </a:p>
          <a:p>
            <a:pPr>
              <a:defRPr sz="16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TECHNOLOGY </a:t>
            </a:r>
          </a:p>
          <a:p>
            <a:pPr>
              <a:defRPr sz="1600" b="1">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ENTERPRISE        REWARD         CERTIFICATE</a:t>
            </a:r>
          </a:p>
        </p:txBody>
      </p:sp>
      <p:sp>
        <p:nvSpPr>
          <p:cNvPr id="184" name="直接连接符 7"/>
          <p:cNvSpPr/>
          <p:nvPr/>
        </p:nvSpPr>
        <p:spPr>
          <a:xfrm>
            <a:off x="1883391" y="1651384"/>
            <a:ext cx="13650" cy="818869"/>
          </a:xfrm>
          <a:prstGeom prst="line">
            <a:avLst/>
          </a:prstGeom>
          <a:ln w="6350">
            <a:solidFill>
              <a:srgbClr val="AFABAB"/>
            </a:solidFill>
            <a:miter/>
          </a:ln>
        </p:spPr>
        <p:txBody>
          <a:bodyPr lIns="45718" tIns="45718" rIns="45718" bIns="45718"/>
          <a:lstStyle/>
          <a:p/>
        </p:txBody>
      </p:sp>
      <p:sp>
        <p:nvSpPr>
          <p:cNvPr id="185" name="直接连接符 9"/>
          <p:cNvSpPr/>
          <p:nvPr/>
        </p:nvSpPr>
        <p:spPr>
          <a:xfrm flipH="1">
            <a:off x="3411147" y="1652183"/>
            <a:ext cx="1590" cy="805221"/>
          </a:xfrm>
          <a:prstGeom prst="line">
            <a:avLst/>
          </a:prstGeom>
          <a:ln w="6350">
            <a:solidFill>
              <a:srgbClr val="AFABAB"/>
            </a:solidFill>
            <a:miter/>
          </a:ln>
        </p:spPr>
        <p:txBody>
          <a:bodyPr lIns="45718" tIns="45718" rIns="45718" bIns="45718"/>
          <a:lstStyle/>
          <a:p/>
        </p:txBody>
      </p:sp>
      <p:sp>
        <p:nvSpPr>
          <p:cNvPr id="186" name="直接连接符 11"/>
          <p:cNvSpPr/>
          <p:nvPr/>
        </p:nvSpPr>
        <p:spPr>
          <a:xfrm>
            <a:off x="1897039" y="2074471"/>
            <a:ext cx="2265531" cy="13652"/>
          </a:xfrm>
          <a:prstGeom prst="line">
            <a:avLst/>
          </a:prstGeom>
          <a:ln w="6350">
            <a:solidFill>
              <a:srgbClr val="AFABAB"/>
            </a:solidFill>
            <a:miter/>
          </a:ln>
        </p:spPr>
        <p:txBody>
          <a:bodyPr lIns="45718" tIns="45718" rIns="45718" bIns="45718"/>
          <a:lstStyle/>
          <a:p/>
        </p:txBody>
      </p:sp>
      <p:grpSp>
        <p:nvGrpSpPr>
          <p:cNvPr id="189" name="Picture 2"/>
          <p:cNvGrpSpPr/>
          <p:nvPr/>
        </p:nvGrpSpPr>
        <p:grpSpPr>
          <a:xfrm>
            <a:off x="4821591" y="1175454"/>
            <a:ext cx="3206047" cy="2215089"/>
            <a:chOff x="0" y="-1"/>
            <a:chExt cx="3206045" cy="2215088"/>
          </a:xfrm>
        </p:grpSpPr>
        <p:sp>
          <p:nvSpPr>
            <p:cNvPr id="187" name="形状"/>
            <p:cNvSpPr/>
            <p:nvPr/>
          </p:nvSpPr>
          <p:spPr>
            <a:xfrm>
              <a:off x="-1" y="-2"/>
              <a:ext cx="3206047" cy="2215090"/>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cubicBezTo>
                    <a:pt x="0" y="831"/>
                    <a:pt x="574" y="0"/>
                    <a:pt x="1283" y="0"/>
                  </a:cubicBezTo>
                  <a:lnTo>
                    <a:pt x="20317" y="0"/>
                  </a:lnTo>
                  <a:cubicBezTo>
                    <a:pt x="21026" y="0"/>
                    <a:pt x="21600" y="831"/>
                    <a:pt x="21600" y="1856"/>
                  </a:cubicBezTo>
                  <a:lnTo>
                    <a:pt x="21600" y="19744"/>
                  </a:lnTo>
                  <a:cubicBezTo>
                    <a:pt x="21600" y="20769"/>
                    <a:pt x="21026" y="21600"/>
                    <a:pt x="20317" y="21600"/>
                  </a:cubicBezTo>
                  <a:lnTo>
                    <a:pt x="1283" y="21600"/>
                  </a:lnTo>
                  <a:cubicBezTo>
                    <a:pt x="574" y="21600"/>
                    <a:pt x="0" y="20769"/>
                    <a:pt x="0" y="19744"/>
                  </a:cubicBezTo>
                  <a:close/>
                </a:path>
              </a:pathLst>
            </a:custGeom>
            <a:solidFill>
              <a:srgbClr val="EDEDED"/>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88" name="image37.png" descr="image37.png"/>
            <p:cNvPicPr>
              <a:picLocks noChangeAspect="1"/>
            </p:cNvPicPr>
            <p:nvPr/>
          </p:nvPicPr>
          <p:blipFill>
            <a:blip r:embed="rId1" cstate="print"/>
            <a:srcRect r="2" b="5"/>
            <a:stretch>
              <a:fillRect/>
            </a:stretch>
          </p:blipFill>
          <p:spPr>
            <a:xfrm>
              <a:off x="-1" y="-2"/>
              <a:ext cx="3205957" cy="2214961"/>
            </a:xfrm>
            <a:custGeom>
              <a:avLst/>
              <a:gdLst/>
              <a:ahLst/>
              <a:cxnLst>
                <a:cxn ang="0">
                  <a:pos x="wd2" y="hd2"/>
                </a:cxn>
                <a:cxn ang="5400000">
                  <a:pos x="wd2" y="hd2"/>
                </a:cxn>
                <a:cxn ang="10800000">
                  <a:pos x="wd2" y="hd2"/>
                </a:cxn>
                <a:cxn ang="16200000">
                  <a:pos x="wd2" y="hd2"/>
                </a:cxn>
              </a:cxnLst>
              <a:rect l="0" t="0" r="r" b="b"/>
              <a:pathLst>
                <a:path w="21600" h="21600" extrusionOk="0">
                  <a:moveTo>
                    <a:pt x="1283" y="0"/>
                  </a:moveTo>
                  <a:cubicBezTo>
                    <a:pt x="575" y="0"/>
                    <a:pt x="0" y="832"/>
                    <a:pt x="0" y="1858"/>
                  </a:cubicBezTo>
                  <a:lnTo>
                    <a:pt x="0" y="19746"/>
                  </a:lnTo>
                  <a:cubicBezTo>
                    <a:pt x="0" y="20771"/>
                    <a:pt x="575" y="21600"/>
                    <a:pt x="1283" y="21600"/>
                  </a:cubicBezTo>
                  <a:lnTo>
                    <a:pt x="20319" y="21600"/>
                  </a:lnTo>
                  <a:cubicBezTo>
                    <a:pt x="21028" y="21600"/>
                    <a:pt x="21600" y="20771"/>
                    <a:pt x="21600" y="19746"/>
                  </a:cubicBezTo>
                  <a:lnTo>
                    <a:pt x="21600" y="1858"/>
                  </a:lnTo>
                  <a:cubicBezTo>
                    <a:pt x="21600" y="832"/>
                    <a:pt x="21028" y="0"/>
                    <a:pt x="20319" y="0"/>
                  </a:cubicBezTo>
                  <a:lnTo>
                    <a:pt x="1283" y="0"/>
                  </a:lnTo>
                  <a:close/>
                </a:path>
              </a:pathLst>
            </a:custGeom>
            <a:ln w="12700" cap="flat">
              <a:noFill/>
              <a:miter lim="400000"/>
              <a:headEnd/>
              <a:tailEnd/>
            </a:ln>
            <a:effectLst>
              <a:reflection stA="38000" endPos="40000" dir="5400000" sy="-100000" algn="bl" rotWithShape="0"/>
            </a:effectLst>
          </p:spPr>
        </p:pic>
      </p:grpSp>
      <p:grpSp>
        <p:nvGrpSpPr>
          <p:cNvPr id="192" name="Picture 3"/>
          <p:cNvGrpSpPr/>
          <p:nvPr/>
        </p:nvGrpSpPr>
        <p:grpSpPr>
          <a:xfrm>
            <a:off x="8212358" y="1186567"/>
            <a:ext cx="3199948" cy="2192866"/>
            <a:chOff x="-1" y="0"/>
            <a:chExt cx="3199947" cy="2192864"/>
          </a:xfrm>
        </p:grpSpPr>
        <p:sp>
          <p:nvSpPr>
            <p:cNvPr id="190" name="形状"/>
            <p:cNvSpPr/>
            <p:nvPr/>
          </p:nvSpPr>
          <p:spPr>
            <a:xfrm>
              <a:off x="-1" y="-1"/>
              <a:ext cx="3199946" cy="2192866"/>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cubicBezTo>
                    <a:pt x="0" y="831"/>
                    <a:pt x="570" y="0"/>
                    <a:pt x="1272" y="0"/>
                  </a:cubicBezTo>
                  <a:lnTo>
                    <a:pt x="20328" y="0"/>
                  </a:lnTo>
                  <a:cubicBezTo>
                    <a:pt x="21030" y="0"/>
                    <a:pt x="21600" y="831"/>
                    <a:pt x="21600" y="1856"/>
                  </a:cubicBezTo>
                  <a:lnTo>
                    <a:pt x="21600" y="19744"/>
                  </a:lnTo>
                  <a:cubicBezTo>
                    <a:pt x="21600" y="20769"/>
                    <a:pt x="21030" y="21600"/>
                    <a:pt x="20328" y="21600"/>
                  </a:cubicBezTo>
                  <a:lnTo>
                    <a:pt x="1272" y="21600"/>
                  </a:lnTo>
                  <a:cubicBezTo>
                    <a:pt x="570" y="21600"/>
                    <a:pt x="0" y="20769"/>
                    <a:pt x="0" y="19744"/>
                  </a:cubicBezTo>
                  <a:close/>
                </a:path>
              </a:pathLst>
            </a:custGeom>
            <a:solidFill>
              <a:srgbClr val="EDEDED"/>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91" name="image38.png" descr="image38.png"/>
            <p:cNvPicPr>
              <a:picLocks noChangeAspect="1"/>
            </p:cNvPicPr>
            <p:nvPr/>
          </p:nvPicPr>
          <p:blipFill>
            <a:blip r:embed="rId2" cstate="print"/>
            <a:srcRect b="5"/>
            <a:stretch>
              <a:fillRect/>
            </a:stretch>
          </p:blipFill>
          <p:spPr>
            <a:xfrm>
              <a:off x="-2" y="-1"/>
              <a:ext cx="3199949" cy="2192736"/>
            </a:xfrm>
            <a:custGeom>
              <a:avLst/>
              <a:gdLst/>
              <a:ahLst/>
              <a:cxnLst>
                <a:cxn ang="0">
                  <a:pos x="wd2" y="hd2"/>
                </a:cxn>
                <a:cxn ang="5400000">
                  <a:pos x="wd2" y="hd2"/>
                </a:cxn>
                <a:cxn ang="10800000">
                  <a:pos x="wd2" y="hd2"/>
                </a:cxn>
                <a:cxn ang="16200000">
                  <a:pos x="wd2" y="hd2"/>
                </a:cxn>
              </a:cxnLst>
              <a:rect l="0" t="0" r="r" b="b"/>
              <a:pathLst>
                <a:path w="21600" h="21600" extrusionOk="0">
                  <a:moveTo>
                    <a:pt x="1272" y="0"/>
                  </a:moveTo>
                  <a:cubicBezTo>
                    <a:pt x="570" y="0"/>
                    <a:pt x="0" y="832"/>
                    <a:pt x="0" y="1857"/>
                  </a:cubicBezTo>
                  <a:lnTo>
                    <a:pt x="0" y="19743"/>
                  </a:lnTo>
                  <a:cubicBezTo>
                    <a:pt x="0" y="20768"/>
                    <a:pt x="570" y="21600"/>
                    <a:pt x="1272" y="21600"/>
                  </a:cubicBezTo>
                  <a:lnTo>
                    <a:pt x="20328" y="21600"/>
                  </a:lnTo>
                  <a:cubicBezTo>
                    <a:pt x="21030" y="21600"/>
                    <a:pt x="21600" y="20768"/>
                    <a:pt x="21600" y="19743"/>
                  </a:cubicBezTo>
                  <a:lnTo>
                    <a:pt x="21600" y="1857"/>
                  </a:lnTo>
                  <a:cubicBezTo>
                    <a:pt x="21600" y="832"/>
                    <a:pt x="21030" y="0"/>
                    <a:pt x="20328" y="0"/>
                  </a:cubicBezTo>
                  <a:lnTo>
                    <a:pt x="1272" y="0"/>
                  </a:lnTo>
                  <a:close/>
                </a:path>
              </a:pathLst>
            </a:custGeom>
            <a:ln w="12700" cap="flat">
              <a:noFill/>
              <a:miter lim="400000"/>
              <a:headEnd/>
              <a:tailEnd/>
            </a:ln>
            <a:effectLst>
              <a:reflection stA="38000" endPos="40000" dir="5400000" sy="-100000" algn="bl" rotWithShape="0"/>
            </a:effectLst>
          </p:spPr>
        </p:pic>
      </p:grpSp>
      <p:grpSp>
        <p:nvGrpSpPr>
          <p:cNvPr id="195" name="Picture 4"/>
          <p:cNvGrpSpPr/>
          <p:nvPr/>
        </p:nvGrpSpPr>
        <p:grpSpPr>
          <a:xfrm>
            <a:off x="1073501" y="4105786"/>
            <a:ext cx="3206049" cy="2260326"/>
            <a:chOff x="0" y="0"/>
            <a:chExt cx="3206048" cy="2260325"/>
          </a:xfrm>
        </p:grpSpPr>
        <p:sp>
          <p:nvSpPr>
            <p:cNvPr id="193" name="形状"/>
            <p:cNvSpPr/>
            <p:nvPr/>
          </p:nvSpPr>
          <p:spPr>
            <a:xfrm>
              <a:off x="-1" y="-1"/>
              <a:ext cx="3206049" cy="2260327"/>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cubicBezTo>
                    <a:pt x="0" y="831"/>
                    <a:pt x="586" y="0"/>
                    <a:pt x="1309" y="0"/>
                  </a:cubicBezTo>
                  <a:lnTo>
                    <a:pt x="20291" y="0"/>
                  </a:lnTo>
                  <a:cubicBezTo>
                    <a:pt x="21014" y="0"/>
                    <a:pt x="21600" y="831"/>
                    <a:pt x="21600" y="1856"/>
                  </a:cubicBezTo>
                  <a:lnTo>
                    <a:pt x="21600" y="19744"/>
                  </a:lnTo>
                  <a:cubicBezTo>
                    <a:pt x="21600" y="20769"/>
                    <a:pt x="21014" y="21600"/>
                    <a:pt x="20291" y="21600"/>
                  </a:cubicBezTo>
                  <a:lnTo>
                    <a:pt x="1309" y="21600"/>
                  </a:lnTo>
                  <a:cubicBezTo>
                    <a:pt x="586" y="21600"/>
                    <a:pt x="0" y="20769"/>
                    <a:pt x="0" y="19744"/>
                  </a:cubicBezTo>
                  <a:close/>
                </a:path>
              </a:pathLst>
            </a:custGeom>
            <a:solidFill>
              <a:srgbClr val="EDEDED"/>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94" name="image39.png" descr="image39.png"/>
            <p:cNvPicPr>
              <a:picLocks noChangeAspect="1"/>
            </p:cNvPicPr>
            <p:nvPr/>
          </p:nvPicPr>
          <p:blipFill>
            <a:blip r:embed="rId3" cstate="print"/>
            <a:srcRect r="2" b="5"/>
            <a:stretch>
              <a:fillRect/>
            </a:stretch>
          </p:blipFill>
          <p:spPr>
            <a:xfrm>
              <a:off x="-1" y="0"/>
              <a:ext cx="3205957" cy="2260204"/>
            </a:xfrm>
            <a:custGeom>
              <a:avLst/>
              <a:gdLst/>
              <a:ahLst/>
              <a:cxnLst>
                <a:cxn ang="0">
                  <a:pos x="wd2" y="hd2"/>
                </a:cxn>
                <a:cxn ang="5400000">
                  <a:pos x="wd2" y="hd2"/>
                </a:cxn>
                <a:cxn ang="10800000">
                  <a:pos x="wd2" y="hd2"/>
                </a:cxn>
                <a:cxn ang="16200000">
                  <a:pos x="wd2" y="hd2"/>
                </a:cxn>
              </a:cxnLst>
              <a:rect l="0" t="0" r="r" b="b"/>
              <a:pathLst>
                <a:path w="21600" h="21600" extrusionOk="0">
                  <a:moveTo>
                    <a:pt x="1308" y="0"/>
                  </a:moveTo>
                  <a:cubicBezTo>
                    <a:pt x="585" y="0"/>
                    <a:pt x="0" y="829"/>
                    <a:pt x="0" y="1855"/>
                  </a:cubicBezTo>
                  <a:lnTo>
                    <a:pt x="0" y="19745"/>
                  </a:lnTo>
                  <a:cubicBezTo>
                    <a:pt x="0" y="20771"/>
                    <a:pt x="585" y="21600"/>
                    <a:pt x="1308" y="21600"/>
                  </a:cubicBezTo>
                  <a:lnTo>
                    <a:pt x="20292" y="21600"/>
                  </a:lnTo>
                  <a:cubicBezTo>
                    <a:pt x="21015" y="21600"/>
                    <a:pt x="21600" y="20771"/>
                    <a:pt x="21600" y="19745"/>
                  </a:cubicBezTo>
                  <a:lnTo>
                    <a:pt x="21600" y="1855"/>
                  </a:lnTo>
                  <a:cubicBezTo>
                    <a:pt x="21600" y="829"/>
                    <a:pt x="21015" y="0"/>
                    <a:pt x="20292" y="0"/>
                  </a:cubicBezTo>
                  <a:lnTo>
                    <a:pt x="1308" y="0"/>
                  </a:lnTo>
                  <a:close/>
                </a:path>
              </a:pathLst>
            </a:custGeom>
            <a:ln w="12700" cap="flat">
              <a:noFill/>
              <a:miter lim="400000"/>
              <a:headEnd/>
              <a:tailEnd/>
            </a:ln>
            <a:effectLst>
              <a:reflection stA="38000" endPos="40000" dir="5400000" sy="-100000" algn="bl" rotWithShape="0"/>
            </a:effectLst>
          </p:spPr>
        </p:pic>
      </p:grpSp>
      <p:grpSp>
        <p:nvGrpSpPr>
          <p:cNvPr id="198" name="Picture 2"/>
          <p:cNvGrpSpPr/>
          <p:nvPr/>
        </p:nvGrpSpPr>
        <p:grpSpPr>
          <a:xfrm>
            <a:off x="4764685" y="4097724"/>
            <a:ext cx="3262951" cy="2245091"/>
            <a:chOff x="-1" y="0"/>
            <a:chExt cx="3262949" cy="2245090"/>
          </a:xfrm>
        </p:grpSpPr>
        <p:sp>
          <p:nvSpPr>
            <p:cNvPr id="196" name="形状"/>
            <p:cNvSpPr/>
            <p:nvPr/>
          </p:nvSpPr>
          <p:spPr>
            <a:xfrm>
              <a:off x="-2" y="-1"/>
              <a:ext cx="3262949" cy="2245091"/>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cubicBezTo>
                    <a:pt x="0" y="831"/>
                    <a:pt x="572" y="0"/>
                    <a:pt x="1277" y="0"/>
                  </a:cubicBezTo>
                  <a:lnTo>
                    <a:pt x="20323" y="0"/>
                  </a:lnTo>
                  <a:cubicBezTo>
                    <a:pt x="21028" y="0"/>
                    <a:pt x="21600" y="831"/>
                    <a:pt x="21600" y="1856"/>
                  </a:cubicBezTo>
                  <a:lnTo>
                    <a:pt x="21600" y="19744"/>
                  </a:lnTo>
                  <a:cubicBezTo>
                    <a:pt x="21600" y="20769"/>
                    <a:pt x="21028" y="21600"/>
                    <a:pt x="20323" y="21600"/>
                  </a:cubicBezTo>
                  <a:lnTo>
                    <a:pt x="1277" y="21600"/>
                  </a:lnTo>
                  <a:cubicBezTo>
                    <a:pt x="572" y="21600"/>
                    <a:pt x="0" y="20769"/>
                    <a:pt x="0" y="19744"/>
                  </a:cubicBezTo>
                  <a:close/>
                </a:path>
              </a:pathLst>
            </a:custGeom>
            <a:solidFill>
              <a:srgbClr val="EDEDED"/>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197" name="image40.png" descr="image40.png"/>
            <p:cNvPicPr>
              <a:picLocks noChangeAspect="1"/>
            </p:cNvPicPr>
            <p:nvPr/>
          </p:nvPicPr>
          <p:blipFill>
            <a:blip r:embed="rId4" cstate="print"/>
            <a:srcRect/>
            <a:stretch>
              <a:fillRect/>
            </a:stretch>
          </p:blipFill>
          <p:spPr>
            <a:xfrm>
              <a:off x="-1" y="-1"/>
              <a:ext cx="3262949" cy="2245091"/>
            </a:xfrm>
            <a:custGeom>
              <a:avLst/>
              <a:gdLst/>
              <a:ahLst/>
              <a:cxnLst>
                <a:cxn ang="0">
                  <a:pos x="wd2" y="hd2"/>
                </a:cxn>
                <a:cxn ang="5400000">
                  <a:pos x="wd2" y="hd2"/>
                </a:cxn>
                <a:cxn ang="10800000">
                  <a:pos x="wd2" y="hd2"/>
                </a:cxn>
                <a:cxn ang="16200000">
                  <a:pos x="wd2" y="hd2"/>
                </a:cxn>
              </a:cxnLst>
              <a:rect l="0" t="0" r="r" b="b"/>
              <a:pathLst>
                <a:path w="21600" h="21600" extrusionOk="0">
                  <a:moveTo>
                    <a:pt x="1277" y="0"/>
                  </a:moveTo>
                  <a:cubicBezTo>
                    <a:pt x="571" y="0"/>
                    <a:pt x="0" y="830"/>
                    <a:pt x="0" y="1856"/>
                  </a:cubicBezTo>
                  <a:lnTo>
                    <a:pt x="0" y="19744"/>
                  </a:lnTo>
                  <a:cubicBezTo>
                    <a:pt x="0" y="20770"/>
                    <a:pt x="571" y="21600"/>
                    <a:pt x="1277" y="21600"/>
                  </a:cubicBezTo>
                  <a:lnTo>
                    <a:pt x="20321" y="21600"/>
                  </a:lnTo>
                  <a:cubicBezTo>
                    <a:pt x="21026" y="21600"/>
                    <a:pt x="21600" y="20770"/>
                    <a:pt x="21600" y="19744"/>
                  </a:cubicBezTo>
                  <a:lnTo>
                    <a:pt x="21600" y="1856"/>
                  </a:lnTo>
                  <a:cubicBezTo>
                    <a:pt x="21600" y="830"/>
                    <a:pt x="21026" y="0"/>
                    <a:pt x="20321" y="0"/>
                  </a:cubicBezTo>
                  <a:lnTo>
                    <a:pt x="1277" y="0"/>
                  </a:lnTo>
                  <a:close/>
                </a:path>
              </a:pathLst>
            </a:custGeom>
            <a:ln w="12700" cap="flat">
              <a:noFill/>
              <a:miter lim="400000"/>
              <a:headEnd/>
              <a:tailEnd/>
            </a:ln>
            <a:effectLst>
              <a:reflection stA="38000" endPos="40000" dir="5400000" sy="-100000" algn="bl" rotWithShape="0"/>
            </a:effectLst>
          </p:spPr>
        </p:pic>
      </p:grpSp>
      <p:grpSp>
        <p:nvGrpSpPr>
          <p:cNvPr id="201" name="Picture 5"/>
          <p:cNvGrpSpPr/>
          <p:nvPr/>
        </p:nvGrpSpPr>
        <p:grpSpPr>
          <a:xfrm>
            <a:off x="8212353" y="3999237"/>
            <a:ext cx="3333654" cy="2316282"/>
            <a:chOff x="-2" y="0"/>
            <a:chExt cx="3333653" cy="2316281"/>
          </a:xfrm>
        </p:grpSpPr>
        <p:sp>
          <p:nvSpPr>
            <p:cNvPr id="199" name="形状"/>
            <p:cNvSpPr/>
            <p:nvPr/>
          </p:nvSpPr>
          <p:spPr>
            <a:xfrm>
              <a:off x="-3" y="0"/>
              <a:ext cx="3333655" cy="2316281"/>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cubicBezTo>
                    <a:pt x="0" y="831"/>
                    <a:pt x="577" y="0"/>
                    <a:pt x="1290" y="0"/>
                  </a:cubicBezTo>
                  <a:lnTo>
                    <a:pt x="20310" y="0"/>
                  </a:lnTo>
                  <a:cubicBezTo>
                    <a:pt x="21023" y="0"/>
                    <a:pt x="21600" y="831"/>
                    <a:pt x="21600" y="1856"/>
                  </a:cubicBezTo>
                  <a:lnTo>
                    <a:pt x="21600" y="19744"/>
                  </a:lnTo>
                  <a:cubicBezTo>
                    <a:pt x="21600" y="20769"/>
                    <a:pt x="21023" y="21600"/>
                    <a:pt x="20310" y="21600"/>
                  </a:cubicBezTo>
                  <a:lnTo>
                    <a:pt x="1290" y="21600"/>
                  </a:lnTo>
                  <a:cubicBezTo>
                    <a:pt x="577" y="21600"/>
                    <a:pt x="0" y="20769"/>
                    <a:pt x="0" y="19744"/>
                  </a:cubicBezTo>
                  <a:close/>
                </a:path>
              </a:pathLst>
            </a:custGeom>
            <a:solidFill>
              <a:srgbClr val="EDEDED"/>
            </a:solidFill>
            <a:ln w="12700" cap="flat">
              <a:noFill/>
              <a:miter lim="400000"/>
            </a:ln>
            <a:effectLst/>
          </p:spPr>
          <p:txBody>
            <a:bodyPr wrap="square" lIns="45718" tIns="45718" rIns="45718" bIns="45718" numCol="1" anchor="ctr">
              <a:noAutofit/>
            </a:bodyPr>
            <a:lstStyle/>
            <a:p>
              <a:pPr>
                <a:defRPr>
                  <a:latin typeface="+mj-lt"/>
                  <a:ea typeface="+mj-ea"/>
                  <a:cs typeface="+mj-cs"/>
                  <a:sym typeface="Calibri" panose="020F0502020204030204"/>
                </a:defRPr>
              </a:pPr>
            </a:p>
          </p:txBody>
        </p:sp>
        <p:pic>
          <p:nvPicPr>
            <p:cNvPr id="200" name="image41.png" descr="image41.png"/>
            <p:cNvPicPr>
              <a:picLocks noChangeAspect="1"/>
            </p:cNvPicPr>
            <p:nvPr/>
          </p:nvPicPr>
          <p:blipFill>
            <a:blip r:embed="rId5" cstate="print"/>
            <a:srcRect b="4"/>
            <a:stretch>
              <a:fillRect/>
            </a:stretch>
          </p:blipFill>
          <p:spPr>
            <a:xfrm>
              <a:off x="-2" y="-1"/>
              <a:ext cx="3333654" cy="2316163"/>
            </a:xfrm>
            <a:custGeom>
              <a:avLst/>
              <a:gdLst/>
              <a:ahLst/>
              <a:cxnLst>
                <a:cxn ang="0">
                  <a:pos x="wd2" y="hd2"/>
                </a:cxn>
                <a:cxn ang="5400000">
                  <a:pos x="wd2" y="hd2"/>
                </a:cxn>
                <a:cxn ang="10800000">
                  <a:pos x="wd2" y="hd2"/>
                </a:cxn>
                <a:cxn ang="16200000">
                  <a:pos x="wd2" y="hd2"/>
                </a:cxn>
              </a:cxnLst>
              <a:rect l="0" t="0" r="r" b="b"/>
              <a:pathLst>
                <a:path w="21600" h="21600" extrusionOk="0">
                  <a:moveTo>
                    <a:pt x="1291" y="0"/>
                  </a:moveTo>
                  <a:cubicBezTo>
                    <a:pt x="579" y="0"/>
                    <a:pt x="0" y="833"/>
                    <a:pt x="0" y="1858"/>
                  </a:cubicBezTo>
                  <a:lnTo>
                    <a:pt x="0" y="19746"/>
                  </a:lnTo>
                  <a:cubicBezTo>
                    <a:pt x="0" y="20771"/>
                    <a:pt x="579" y="21600"/>
                    <a:pt x="1291" y="21600"/>
                  </a:cubicBezTo>
                  <a:lnTo>
                    <a:pt x="20309" y="21600"/>
                  </a:lnTo>
                  <a:cubicBezTo>
                    <a:pt x="21021" y="21600"/>
                    <a:pt x="21600" y="20771"/>
                    <a:pt x="21600" y="19746"/>
                  </a:cubicBezTo>
                  <a:lnTo>
                    <a:pt x="21600" y="1858"/>
                  </a:lnTo>
                  <a:cubicBezTo>
                    <a:pt x="21600" y="833"/>
                    <a:pt x="21021" y="0"/>
                    <a:pt x="20309" y="0"/>
                  </a:cubicBezTo>
                  <a:lnTo>
                    <a:pt x="1291" y="0"/>
                  </a:lnTo>
                  <a:close/>
                </a:path>
              </a:pathLst>
            </a:custGeom>
            <a:ln w="12700" cap="flat">
              <a:noFill/>
              <a:miter lim="400000"/>
              <a:headEnd/>
              <a:tailEnd/>
            </a:ln>
            <a:effectLst>
              <a:reflection stA="38000" endPos="40000" dir="5400000" sy="-100000" algn="bl" rotWithShape="0"/>
            </a:effectLst>
          </p:spPr>
        </p:pic>
      </p:grpSp>
      <p:sp>
        <p:nvSpPr>
          <p:cNvPr id="202" name="直接连接符 19"/>
          <p:cNvSpPr/>
          <p:nvPr/>
        </p:nvSpPr>
        <p:spPr>
          <a:xfrm flipV="1">
            <a:off x="614147" y="2483892"/>
            <a:ext cx="3548423" cy="13650"/>
          </a:xfrm>
          <a:prstGeom prst="line">
            <a:avLst/>
          </a:prstGeom>
          <a:ln w="6350">
            <a:solidFill>
              <a:srgbClr val="AFABAB"/>
            </a:solidFill>
            <a:miter/>
          </a:ln>
        </p:spPr>
        <p:txBody>
          <a:bodyPr lIns="45718" tIns="45718" rIns="45718" bIns="45718"/>
          <a:lstStyle/>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indefinite" fill="hold"/>
                                        <p:tgtEl>
                                          <p:spTgt spid="189"/>
                                        </p:tgtEl>
                                        <p:attrNameLst>
                                          <p:attrName>style.visibility</p:attrName>
                                        </p:attrNameLst>
                                      </p:cBhvr>
                                      <p:to>
                                        <p:strVal val="visible"/>
                                      </p:to>
                                    </p:set>
                                    <p:animEffect transition="in" filter="wipe(left)">
                                      <p:cBhvr>
                                        <p:cTn id="7" dur="500"/>
                                        <p:tgtEl>
                                          <p:spTgt spid="1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childTnLst>
                                    <p:set>
                                      <p:cBhvr>
                                        <p:cTn id="11" dur="indefinite" fill="hold"/>
                                        <p:tgtEl>
                                          <p:spTgt spid="192"/>
                                        </p:tgtEl>
                                        <p:attrNameLst>
                                          <p:attrName>style.visibility</p:attrName>
                                        </p:attrNameLst>
                                      </p:cBhvr>
                                      <p:to>
                                        <p:strVal val="visible"/>
                                      </p:to>
                                    </p:set>
                                    <p:animEffect transition="in" filter="wipe(left)">
                                      <p:cBhvr>
                                        <p:cTn id="12" dur="500"/>
                                        <p:tgtEl>
                                          <p:spTgt spid="19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childTnLst>
                                    <p:set>
                                      <p:cBhvr>
                                        <p:cTn id="16" dur="indefinite" fill="hold"/>
                                        <p:tgtEl>
                                          <p:spTgt spid="195"/>
                                        </p:tgtEl>
                                        <p:attrNameLst>
                                          <p:attrName>style.visibility</p:attrName>
                                        </p:attrNameLst>
                                      </p:cBhvr>
                                      <p:to>
                                        <p:strVal val="visible"/>
                                      </p:to>
                                    </p:set>
                                    <p:animEffect transition="in" filter="wipe(left)">
                                      <p:cBhvr>
                                        <p:cTn id="17" dur="500"/>
                                        <p:tgtEl>
                                          <p:spTgt spid="19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4" nodeType="clickEffect">
                                  <p:stCondLst>
                                    <p:cond delay="0"/>
                                  </p:stCondLst>
                                  <p:childTnLst>
                                    <p:set>
                                      <p:cBhvr>
                                        <p:cTn id="21" dur="indefinite" fill="hold"/>
                                        <p:tgtEl>
                                          <p:spTgt spid="198"/>
                                        </p:tgtEl>
                                        <p:attrNameLst>
                                          <p:attrName>style.visibility</p:attrName>
                                        </p:attrNameLst>
                                      </p:cBhvr>
                                      <p:to>
                                        <p:strVal val="visible"/>
                                      </p:to>
                                    </p:set>
                                    <p:animEffect transition="in" filter="wipe(left)">
                                      <p:cBhvr>
                                        <p:cTn id="22" dur="500"/>
                                        <p:tgtEl>
                                          <p:spTgt spid="19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5" nodeType="clickEffect">
                                  <p:stCondLst>
                                    <p:cond delay="0"/>
                                  </p:stCondLst>
                                  <p:childTnLst>
                                    <p:set>
                                      <p:cBhvr>
                                        <p:cTn id="26" dur="indefinite" fill="hold"/>
                                        <p:tgtEl>
                                          <p:spTgt spid="201"/>
                                        </p:tgtEl>
                                        <p:attrNameLst>
                                          <p:attrName>style.visibility</p:attrName>
                                        </p:attrNameLst>
                                      </p:cBhvr>
                                      <p:to>
                                        <p:strVal val="visible"/>
                                      </p:to>
                                    </p:set>
                                    <p:animEffect transition="in" filter="wipe(left)">
                                      <p:cBhvr>
                                        <p:cTn id="27" dur="5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1" animBg="1" advAuto="0"/>
      <p:bldP spid="192" grpId="2" animBg="1" advAuto="0"/>
      <p:bldP spid="195" grpId="3" animBg="1" advAuto="0"/>
      <p:bldP spid="198" grpId="4" animBg="1" advAuto="0"/>
      <p:bldP spid="201" grpId="5" animBg="1" advAuto="0"/>
    </p:bldLst>
  </p:timing>
</p:sld>
</file>

<file path=ppt/tags/tag1.xml><?xml version="1.0" encoding="utf-8"?>
<p:tagLst xmlns:p="http://schemas.openxmlformats.org/presentationml/2006/main">
  <p:tag name="commondata" val="eyJoZGlkIjoiNWZiZDU2YzFlYzFkNmY4ZGMxYzA1YzUwMzE1Yzc1YWIifQ=="/>
</p:tagLst>
</file>

<file path=ppt/theme/theme1.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Calibri"/>
        <a:ea typeface="Calibri"/>
        <a:cs typeface="Calibri"/>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Calibri"/>
        <a:ea typeface="Calibri"/>
        <a:cs typeface="Calibri"/>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2247</Words>
  <Application>WPS 演示</Application>
  <PresentationFormat>自定义</PresentationFormat>
  <Paragraphs>137</Paragraphs>
  <Slides>20</Slides>
  <Notes>4</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20</vt:i4>
      </vt:variant>
    </vt:vector>
  </HeadingPairs>
  <TitlesOfParts>
    <vt:vector size="29" baseType="lpstr">
      <vt:lpstr>Arial</vt:lpstr>
      <vt:lpstr>宋体</vt:lpstr>
      <vt:lpstr>Wingdings</vt:lpstr>
      <vt:lpstr>Helvetica</vt:lpstr>
      <vt:lpstr>Calibri</vt:lpstr>
      <vt:lpstr>微软雅黑</vt:lpstr>
      <vt:lpstr>Arial</vt:lpstr>
      <vt:lpstr>Arial Unicode MS</vt:lpstr>
      <vt:lpstr>Office 主题</vt:lpstr>
      <vt:lpstr>TEVEL GROUP-COMPANY INTRODUCTION </vt:lpstr>
      <vt:lpstr>  CONTENTS</vt:lpstr>
      <vt:lpstr>  COMPANY </vt:lpstr>
      <vt:lpstr>COMPANY （Vedio link）</vt:lpstr>
      <vt:lpstr>PowerPoint 演示文稿</vt:lpstr>
      <vt:lpstr>LITERATURE-BRAND VALUE</vt:lpstr>
      <vt:lpstr>COMPANY-MANAGEMENT</vt:lpstr>
      <vt:lpstr>LITERATURE -PATENT</vt:lpstr>
      <vt:lpstr>TECHNOLOGY&amp;INNOVATION</vt:lpstr>
      <vt:lpstr>BRAND </vt:lpstr>
      <vt:lpstr> INTERNATIONAL TRADE</vt:lpstr>
      <vt:lpstr>PowerPoint 演示文稿</vt:lpstr>
      <vt:lpstr>INTERNATIONAL BUSINESS-NORTH AMERICA</vt:lpstr>
      <vt:lpstr>PowerPoint 演示文稿</vt:lpstr>
      <vt:lpstr>INTERNATIONAL BUSINESS-ASIA</vt:lpstr>
      <vt:lpstr>INTERNATIONAL BUSINESS-SOUTH AMERICAN(CHILE, ARGENTINA,  BRAZIL, PERU, ETC.) AND AUSTRALIA MARKET</vt:lpstr>
      <vt:lpstr>INTERNATIONAL BUSINESS -SOUTH AMERICA</vt:lpstr>
      <vt:lpstr>PowerPoint 演示文稿</vt:lpstr>
      <vt:lpstr>INTERNATIONAL BUSINESS - EUROPE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TEVEL GROUP-COMPANY INTRODUCTION </dc:title>
  <dc:creator/>
  <cp:lastModifiedBy>A莎莎</cp:lastModifiedBy>
  <cp:revision>25</cp:revision>
  <dcterms:created xsi:type="dcterms:W3CDTF">2024-09-30T02:56:00Z</dcterms:created>
  <dcterms:modified xsi:type="dcterms:W3CDTF">2025-11-18T05:09:05Z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A3271C75392748DDA64D869CAF0D159F_12</vt:lpwstr>
  </property>
  <property fmtid="{D5CDD505-2E9C-101B-9397-08002B2CF9AE}" pid="3" name="KSOProductBuildVer">
    <vt:lpwstr>2052-12.1.0.23542</vt:lpwstr>
  </property>
</Properties>
</file>